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3"/>
  </p:notesMasterIdLst>
  <p:sldIdLst>
    <p:sldId id="256" r:id="rId2"/>
    <p:sldId id="257" r:id="rId3"/>
    <p:sldId id="258" r:id="rId4"/>
    <p:sldId id="259" r:id="rId5"/>
    <p:sldId id="260" r:id="rId6"/>
    <p:sldId id="261" r:id="rId7"/>
    <p:sldId id="270" r:id="rId8"/>
    <p:sldId id="275" r:id="rId9"/>
    <p:sldId id="262" r:id="rId10"/>
    <p:sldId id="263" r:id="rId11"/>
    <p:sldId id="269" r:id="rId12"/>
    <p:sldId id="264" r:id="rId13"/>
    <p:sldId id="276" r:id="rId14"/>
    <p:sldId id="265" r:id="rId15"/>
    <p:sldId id="267" r:id="rId16"/>
    <p:sldId id="266" r:id="rId17"/>
    <p:sldId id="268"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4C47C-F02D-3044-939A-5C74CA133F99}" v="25" dt="2021-10-05T02:20:11.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p:restoredTop sz="76012"/>
  </p:normalViewPr>
  <p:slideViewPr>
    <p:cSldViewPr snapToGrid="0" snapToObjects="1">
      <p:cViewPr varScale="1">
        <p:scale>
          <a:sx n="82" d="100"/>
          <a:sy n="82" d="100"/>
        </p:scale>
        <p:origin x="1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Tabron" userId="0a82f376-07be-45ee-8e68-886fe668b725" providerId="ADAL" clId="{4F84C47C-F02D-3044-939A-5C74CA133F99}"/>
    <pc:docChg chg="undo custSel addSld delSld modSld sldOrd">
      <pc:chgData name="Ashley Tabron" userId="0a82f376-07be-45ee-8e68-886fe668b725" providerId="ADAL" clId="{4F84C47C-F02D-3044-939A-5C74CA133F99}" dt="2021-10-05T09:48:12.855" v="21146" actId="20577"/>
      <pc:docMkLst>
        <pc:docMk/>
      </pc:docMkLst>
      <pc:sldChg chg="addSp modSp mod setBg">
        <pc:chgData name="Ashley Tabron" userId="0a82f376-07be-45ee-8e68-886fe668b725" providerId="ADAL" clId="{4F84C47C-F02D-3044-939A-5C74CA133F99}" dt="2021-10-05T01:59:16.820" v="15199" actId="20577"/>
        <pc:sldMkLst>
          <pc:docMk/>
          <pc:sldMk cId="1053492794" sldId="256"/>
        </pc:sldMkLst>
        <pc:spChg chg="mod">
          <ac:chgData name="Ashley Tabron" userId="0a82f376-07be-45ee-8e68-886fe668b725" providerId="ADAL" clId="{4F84C47C-F02D-3044-939A-5C74CA133F99}" dt="2021-10-05T01:59:16.820" v="15199" actId="20577"/>
          <ac:spMkLst>
            <pc:docMk/>
            <pc:sldMk cId="1053492794" sldId="256"/>
            <ac:spMk id="2" creationId="{F69EDEF9-BAE6-8F42-BD02-A6FDE72E6356}"/>
          </ac:spMkLst>
        </pc:spChg>
        <pc:spChg chg="mod">
          <ac:chgData name="Ashley Tabron" userId="0a82f376-07be-45ee-8e68-886fe668b725" providerId="ADAL" clId="{4F84C47C-F02D-3044-939A-5C74CA133F99}" dt="2021-10-04T21:29:50.812" v="1289" actId="26606"/>
          <ac:spMkLst>
            <pc:docMk/>
            <pc:sldMk cId="1053492794" sldId="256"/>
            <ac:spMk id="3" creationId="{2A983F5C-2645-F14A-8A95-03ED5B4A6D89}"/>
          </ac:spMkLst>
        </pc:spChg>
        <pc:spChg chg="add">
          <ac:chgData name="Ashley Tabron" userId="0a82f376-07be-45ee-8e68-886fe668b725" providerId="ADAL" clId="{4F84C47C-F02D-3044-939A-5C74CA133F99}" dt="2021-10-04T21:29:50.812" v="1289" actId="26606"/>
          <ac:spMkLst>
            <pc:docMk/>
            <pc:sldMk cId="1053492794" sldId="256"/>
            <ac:spMk id="8" creationId="{6E5BD17F-C95C-40ED-8D04-03295D46FD23}"/>
          </ac:spMkLst>
        </pc:spChg>
        <pc:spChg chg="add">
          <ac:chgData name="Ashley Tabron" userId="0a82f376-07be-45ee-8e68-886fe668b725" providerId="ADAL" clId="{4F84C47C-F02D-3044-939A-5C74CA133F99}" dt="2021-10-04T21:29:50.812" v="1289" actId="26606"/>
          <ac:spMkLst>
            <pc:docMk/>
            <pc:sldMk cId="1053492794" sldId="256"/>
            <ac:spMk id="10" creationId="{4203DEB5-0B19-4F8E-84E2-00F5861C96F9}"/>
          </ac:spMkLst>
        </pc:spChg>
      </pc:sldChg>
      <pc:sldChg chg="addSp delSp modSp mod setBg modClrScheme chgLayout modNotesTx">
        <pc:chgData name="Ashley Tabron" userId="0a82f376-07be-45ee-8e68-886fe668b725" providerId="ADAL" clId="{4F84C47C-F02D-3044-939A-5C74CA133F99}" dt="2021-10-05T09:32:59.161" v="18714" actId="20577"/>
        <pc:sldMkLst>
          <pc:docMk/>
          <pc:sldMk cId="2828355784" sldId="257"/>
        </pc:sldMkLst>
        <pc:spChg chg="mod ord">
          <ac:chgData name="Ashley Tabron" userId="0a82f376-07be-45ee-8e68-886fe668b725" providerId="ADAL" clId="{4F84C47C-F02D-3044-939A-5C74CA133F99}" dt="2021-10-04T21:30:50.573" v="1302" actId="26606"/>
          <ac:spMkLst>
            <pc:docMk/>
            <pc:sldMk cId="2828355784" sldId="257"/>
            <ac:spMk id="2" creationId="{DA112D03-F10B-D948-9CAA-BD427A06EBF0}"/>
          </ac:spMkLst>
        </pc:spChg>
        <pc:spChg chg="del mod ord">
          <ac:chgData name="Ashley Tabron" userId="0a82f376-07be-45ee-8e68-886fe668b725" providerId="ADAL" clId="{4F84C47C-F02D-3044-939A-5C74CA133F99}" dt="2021-10-04T21:15:41.720" v="164" actId="700"/>
          <ac:spMkLst>
            <pc:docMk/>
            <pc:sldMk cId="2828355784" sldId="257"/>
            <ac:spMk id="3" creationId="{16149030-8B39-0A4A-85F7-74A4C7630D80}"/>
          </ac:spMkLst>
        </pc:spChg>
        <pc:spChg chg="add mod ord">
          <ac:chgData name="Ashley Tabron" userId="0a82f376-07be-45ee-8e68-886fe668b725" providerId="ADAL" clId="{4F84C47C-F02D-3044-939A-5C74CA133F99}" dt="2021-10-04T22:14:28.542" v="1330" actId="20577"/>
          <ac:spMkLst>
            <pc:docMk/>
            <pc:sldMk cId="2828355784" sldId="257"/>
            <ac:spMk id="4" creationId="{2BC9ACFB-9EAB-134A-B065-26BA7E1F477A}"/>
          </ac:spMkLst>
        </pc:spChg>
        <pc:spChg chg="add del mod ord">
          <ac:chgData name="Ashley Tabron" userId="0a82f376-07be-45ee-8e68-886fe668b725" providerId="ADAL" clId="{4F84C47C-F02D-3044-939A-5C74CA133F99}" dt="2021-10-04T21:30:32.319" v="1297" actId="931"/>
          <ac:spMkLst>
            <pc:docMk/>
            <pc:sldMk cId="2828355784" sldId="257"/>
            <ac:spMk id="5" creationId="{7D3ACE8E-69A0-794B-89A0-B97C64C7C8D8}"/>
          </ac:spMkLst>
        </pc:spChg>
        <pc:spChg chg="add mod">
          <ac:chgData name="Ashley Tabron" userId="0a82f376-07be-45ee-8e68-886fe668b725" providerId="ADAL" clId="{4F84C47C-F02D-3044-939A-5C74CA133F99}" dt="2021-10-04T21:30:50.573" v="1302" actId="26606"/>
          <ac:spMkLst>
            <pc:docMk/>
            <pc:sldMk cId="2828355784" sldId="257"/>
            <ac:spMk id="10" creationId="{5E15EA26-1ADC-834A-B894-9B120CD8A8AF}"/>
          </ac:spMkLst>
        </pc:spChg>
        <pc:spChg chg="add del">
          <ac:chgData name="Ashley Tabron" userId="0a82f376-07be-45ee-8e68-886fe668b725" providerId="ADAL" clId="{4F84C47C-F02D-3044-939A-5C74CA133F99}" dt="2021-10-04T21:30:50.562" v="1301" actId="26606"/>
          <ac:spMkLst>
            <pc:docMk/>
            <pc:sldMk cId="2828355784" sldId="257"/>
            <ac:spMk id="15" creationId="{6515FC82-3453-4CBE-8895-4CCFF339529E}"/>
          </ac:spMkLst>
        </pc:spChg>
        <pc:spChg chg="add del">
          <ac:chgData name="Ashley Tabron" userId="0a82f376-07be-45ee-8e68-886fe668b725" providerId="ADAL" clId="{4F84C47C-F02D-3044-939A-5C74CA133F99}" dt="2021-10-04T21:30:50.562" v="1301" actId="26606"/>
          <ac:spMkLst>
            <pc:docMk/>
            <pc:sldMk cId="2828355784" sldId="257"/>
            <ac:spMk id="17" creationId="{C5FD847B-65C0-4027-8DFC-70CB424514F8}"/>
          </ac:spMkLst>
        </pc:spChg>
        <pc:spChg chg="add">
          <ac:chgData name="Ashley Tabron" userId="0a82f376-07be-45ee-8e68-886fe668b725" providerId="ADAL" clId="{4F84C47C-F02D-3044-939A-5C74CA133F99}" dt="2021-10-04T21:30:50.573" v="1302" actId="26606"/>
          <ac:spMkLst>
            <pc:docMk/>
            <pc:sldMk cId="2828355784" sldId="257"/>
            <ac:spMk id="19" creationId="{1660E788-AFA9-4A1B-9991-6AA74632A15B}"/>
          </ac:spMkLst>
        </pc:spChg>
        <pc:spChg chg="add">
          <ac:chgData name="Ashley Tabron" userId="0a82f376-07be-45ee-8e68-886fe668b725" providerId="ADAL" clId="{4F84C47C-F02D-3044-939A-5C74CA133F99}" dt="2021-10-04T21:30:50.573" v="1302" actId="26606"/>
          <ac:spMkLst>
            <pc:docMk/>
            <pc:sldMk cId="2828355784" sldId="257"/>
            <ac:spMk id="20" creationId="{867D4867-5BA7-4462-B2F6-A23F4A622AA7}"/>
          </ac:spMkLst>
        </pc:spChg>
        <pc:picChg chg="add del mod">
          <ac:chgData name="Ashley Tabron" userId="0a82f376-07be-45ee-8e68-886fe668b725" providerId="ADAL" clId="{4F84C47C-F02D-3044-939A-5C74CA133F99}" dt="2021-10-04T21:29:58.113" v="1290" actId="478"/>
          <ac:picMkLst>
            <pc:docMk/>
            <pc:sldMk cId="2828355784" sldId="257"/>
            <ac:picMk id="7" creationId="{114DB15B-CF3B-4146-AF58-F65760A425DB}"/>
          </ac:picMkLst>
        </pc:picChg>
        <pc:picChg chg="add mod">
          <ac:chgData name="Ashley Tabron" userId="0a82f376-07be-45ee-8e68-886fe668b725" providerId="ADAL" clId="{4F84C47C-F02D-3044-939A-5C74CA133F99}" dt="2021-10-04T21:30:50.573" v="1302" actId="26606"/>
          <ac:picMkLst>
            <pc:docMk/>
            <pc:sldMk cId="2828355784" sldId="257"/>
            <ac:picMk id="9" creationId="{A2AA52CC-EFA9-B149-83DF-EC3EDCFEB4A6}"/>
          </ac:picMkLst>
        </pc:picChg>
      </pc:sldChg>
      <pc:sldChg chg="addSp delSp modSp new mod setBg modClrScheme chgLayout modNotesTx">
        <pc:chgData name="Ashley Tabron" userId="0a82f376-07be-45ee-8e68-886fe668b725" providerId="ADAL" clId="{4F84C47C-F02D-3044-939A-5C74CA133F99}" dt="2021-10-05T00:00:02.163" v="7900" actId="20577"/>
        <pc:sldMkLst>
          <pc:docMk/>
          <pc:sldMk cId="1525286396" sldId="258"/>
        </pc:sldMkLst>
        <pc:spChg chg="mod ord">
          <ac:chgData name="Ashley Tabron" userId="0a82f376-07be-45ee-8e68-886fe668b725" providerId="ADAL" clId="{4F84C47C-F02D-3044-939A-5C74CA133F99}" dt="2021-10-04T22:24:45.957" v="2043" actId="26606"/>
          <ac:spMkLst>
            <pc:docMk/>
            <pc:sldMk cId="1525286396" sldId="258"/>
            <ac:spMk id="2" creationId="{8B5E7C59-C886-E240-B953-8A541B3AB5AF}"/>
          </ac:spMkLst>
        </pc:spChg>
        <pc:spChg chg="del mod ord">
          <ac:chgData name="Ashley Tabron" userId="0a82f376-07be-45ee-8e68-886fe668b725" providerId="ADAL" clId="{4F84C47C-F02D-3044-939A-5C74CA133F99}" dt="2021-10-04T21:28:59.533" v="1287" actId="700"/>
          <ac:spMkLst>
            <pc:docMk/>
            <pc:sldMk cId="1525286396" sldId="258"/>
            <ac:spMk id="3" creationId="{67702E1C-05DE-524B-B79F-A19289EC9028}"/>
          </ac:spMkLst>
        </pc:spChg>
        <pc:spChg chg="del">
          <ac:chgData name="Ashley Tabron" userId="0a82f376-07be-45ee-8e68-886fe668b725" providerId="ADAL" clId="{4F84C47C-F02D-3044-939A-5C74CA133F99}" dt="2021-10-04T21:28:59.533" v="1287" actId="700"/>
          <ac:spMkLst>
            <pc:docMk/>
            <pc:sldMk cId="1525286396" sldId="258"/>
            <ac:spMk id="4" creationId="{59D9C568-A216-2346-93ED-4691838CD10D}"/>
          </ac:spMkLst>
        </pc:spChg>
        <pc:spChg chg="add del mod ord">
          <ac:chgData name="Ashley Tabron" userId="0a82f376-07be-45ee-8e68-886fe668b725" providerId="ADAL" clId="{4F84C47C-F02D-3044-939A-5C74CA133F99}" dt="2021-10-04T22:19:30.532" v="1462" actId="700"/>
          <ac:spMkLst>
            <pc:docMk/>
            <pc:sldMk cId="1525286396" sldId="258"/>
            <ac:spMk id="5" creationId="{E8C25D8C-7CB1-104E-A8A0-E1E3BE0C6640}"/>
          </ac:spMkLst>
        </pc:spChg>
        <pc:spChg chg="add mod ord">
          <ac:chgData name="Ashley Tabron" userId="0a82f376-07be-45ee-8e68-886fe668b725" providerId="ADAL" clId="{4F84C47C-F02D-3044-939A-5C74CA133F99}" dt="2021-10-04T22:29:38.319" v="2093" actId="313"/>
          <ac:spMkLst>
            <pc:docMk/>
            <pc:sldMk cId="1525286396" sldId="258"/>
            <ac:spMk id="6" creationId="{0BB31A18-F313-DE46-9BD1-894B0582B16F}"/>
          </ac:spMkLst>
        </pc:spChg>
        <pc:spChg chg="add del mod ord">
          <ac:chgData name="Ashley Tabron" userId="0a82f376-07be-45ee-8e68-886fe668b725" providerId="ADAL" clId="{4F84C47C-F02D-3044-939A-5C74CA133F99}" dt="2021-10-04T22:24:38.914" v="2038" actId="931"/>
          <ac:spMkLst>
            <pc:docMk/>
            <pc:sldMk cId="1525286396" sldId="258"/>
            <ac:spMk id="7" creationId="{5E70443F-4905-9845-96C5-E1C37C51C517}"/>
          </ac:spMkLst>
        </pc:spChg>
        <pc:spChg chg="add mod">
          <ac:chgData name="Ashley Tabron" userId="0a82f376-07be-45ee-8e68-886fe668b725" providerId="ADAL" clId="{4F84C47C-F02D-3044-939A-5C74CA133F99}" dt="2021-10-04T22:24:45.957" v="2043" actId="26606"/>
          <ac:spMkLst>
            <pc:docMk/>
            <pc:sldMk cId="1525286396" sldId="258"/>
            <ac:spMk id="10" creationId="{035824CE-E4E2-D142-A04B-4BF223D9FC5A}"/>
          </ac:spMkLst>
        </pc:spChg>
        <pc:spChg chg="add del">
          <ac:chgData name="Ashley Tabron" userId="0a82f376-07be-45ee-8e68-886fe668b725" providerId="ADAL" clId="{4F84C47C-F02D-3044-939A-5C74CA133F99}" dt="2021-10-04T22:24:45.947" v="2042" actId="26606"/>
          <ac:spMkLst>
            <pc:docMk/>
            <pc:sldMk cId="1525286396" sldId="258"/>
            <ac:spMk id="15" creationId="{8DCA398B-8CB4-4C0C-89C6-A8AB6F78D7DD}"/>
          </ac:spMkLst>
        </pc:spChg>
        <pc:spChg chg="add del">
          <ac:chgData name="Ashley Tabron" userId="0a82f376-07be-45ee-8e68-886fe668b725" providerId="ADAL" clId="{4F84C47C-F02D-3044-939A-5C74CA133F99}" dt="2021-10-04T22:24:45.947" v="2042" actId="26606"/>
          <ac:spMkLst>
            <pc:docMk/>
            <pc:sldMk cId="1525286396" sldId="258"/>
            <ac:spMk id="17" creationId="{9E8345C6-0280-4226-BD83-7333BA6C3AA3}"/>
          </ac:spMkLst>
        </pc:spChg>
        <pc:spChg chg="add del">
          <ac:chgData name="Ashley Tabron" userId="0a82f376-07be-45ee-8e68-886fe668b725" providerId="ADAL" clId="{4F84C47C-F02D-3044-939A-5C74CA133F99}" dt="2021-10-04T22:24:45.947" v="2042" actId="26606"/>
          <ac:spMkLst>
            <pc:docMk/>
            <pc:sldMk cId="1525286396" sldId="258"/>
            <ac:spMk id="19" creationId="{99823778-D290-4538-B146-1F73C3755C9D}"/>
          </ac:spMkLst>
        </pc:spChg>
        <pc:spChg chg="add">
          <ac:chgData name="Ashley Tabron" userId="0a82f376-07be-45ee-8e68-886fe668b725" providerId="ADAL" clId="{4F84C47C-F02D-3044-939A-5C74CA133F99}" dt="2021-10-04T22:24:45.957" v="2043" actId="26606"/>
          <ac:spMkLst>
            <pc:docMk/>
            <pc:sldMk cId="1525286396" sldId="258"/>
            <ac:spMk id="21" creationId="{6515FC82-3453-4CBE-8895-4CCFF339529E}"/>
          </ac:spMkLst>
        </pc:spChg>
        <pc:spChg chg="add">
          <ac:chgData name="Ashley Tabron" userId="0a82f376-07be-45ee-8e68-886fe668b725" providerId="ADAL" clId="{4F84C47C-F02D-3044-939A-5C74CA133F99}" dt="2021-10-04T22:24:45.957" v="2043" actId="26606"/>
          <ac:spMkLst>
            <pc:docMk/>
            <pc:sldMk cId="1525286396" sldId="258"/>
            <ac:spMk id="22" creationId="{C5FD847B-65C0-4027-8DFC-70CB424514F8}"/>
          </ac:spMkLst>
        </pc:spChg>
        <pc:picChg chg="add mod">
          <ac:chgData name="Ashley Tabron" userId="0a82f376-07be-45ee-8e68-886fe668b725" providerId="ADAL" clId="{4F84C47C-F02D-3044-939A-5C74CA133F99}" dt="2021-10-04T22:24:45.957" v="2043" actId="26606"/>
          <ac:picMkLst>
            <pc:docMk/>
            <pc:sldMk cId="1525286396" sldId="258"/>
            <ac:picMk id="9" creationId="{A20EB598-0895-6F43-82AA-2C64E7234953}"/>
          </ac:picMkLst>
        </pc:picChg>
      </pc:sldChg>
      <pc:sldChg chg="addSp delSp modSp new mod setBg modNotesTx">
        <pc:chgData name="Ashley Tabron" userId="0a82f376-07be-45ee-8e68-886fe668b725" providerId="ADAL" clId="{4F84C47C-F02D-3044-939A-5C74CA133F99}" dt="2021-10-05T09:33:49.647" v="18715" actId="20577"/>
        <pc:sldMkLst>
          <pc:docMk/>
          <pc:sldMk cId="3419686695" sldId="259"/>
        </pc:sldMkLst>
        <pc:spChg chg="mod">
          <ac:chgData name="Ashley Tabron" userId="0a82f376-07be-45ee-8e68-886fe668b725" providerId="ADAL" clId="{4F84C47C-F02D-3044-939A-5C74CA133F99}" dt="2021-10-04T22:41:47.747" v="2861" actId="26606"/>
          <ac:spMkLst>
            <pc:docMk/>
            <pc:sldMk cId="3419686695" sldId="259"/>
            <ac:spMk id="2" creationId="{26A89F9D-B448-9341-855D-44EE93C3B49E}"/>
          </ac:spMkLst>
        </pc:spChg>
        <pc:spChg chg="mod ord">
          <ac:chgData name="Ashley Tabron" userId="0a82f376-07be-45ee-8e68-886fe668b725" providerId="ADAL" clId="{4F84C47C-F02D-3044-939A-5C74CA133F99}" dt="2021-10-05T00:00:25.043" v="7910" actId="20577"/>
          <ac:spMkLst>
            <pc:docMk/>
            <pc:sldMk cId="3419686695" sldId="259"/>
            <ac:spMk id="3" creationId="{8179AD30-BA1C-DD40-91C1-E08B44C7C002}"/>
          </ac:spMkLst>
        </pc:spChg>
        <pc:spChg chg="del">
          <ac:chgData name="Ashley Tabron" userId="0a82f376-07be-45ee-8e68-886fe668b725" providerId="ADAL" clId="{4F84C47C-F02D-3044-939A-5C74CA133F99}" dt="2021-10-04T22:41:44.674" v="2859" actId="931"/>
          <ac:spMkLst>
            <pc:docMk/>
            <pc:sldMk cId="3419686695" sldId="259"/>
            <ac:spMk id="4" creationId="{3F6A50DC-A0A0-E249-A3DA-4AE932D4F2A0}"/>
          </ac:spMkLst>
        </pc:spChg>
        <pc:spChg chg="add mod">
          <ac:chgData name="Ashley Tabron" userId="0a82f376-07be-45ee-8e68-886fe668b725" providerId="ADAL" clId="{4F84C47C-F02D-3044-939A-5C74CA133F99}" dt="2021-10-04T22:41:47.747" v="2861" actId="26606"/>
          <ac:spMkLst>
            <pc:docMk/>
            <pc:sldMk cId="3419686695" sldId="259"/>
            <ac:spMk id="7" creationId="{E96E957F-BD72-6340-9923-63ED5BC47336}"/>
          </ac:spMkLst>
        </pc:spChg>
        <pc:picChg chg="add mod">
          <ac:chgData name="Ashley Tabron" userId="0a82f376-07be-45ee-8e68-886fe668b725" providerId="ADAL" clId="{4F84C47C-F02D-3044-939A-5C74CA133F99}" dt="2021-10-04T22:41:47.747" v="2861" actId="26606"/>
          <ac:picMkLst>
            <pc:docMk/>
            <pc:sldMk cId="3419686695" sldId="259"/>
            <ac:picMk id="6" creationId="{D342C284-4BF7-8E41-BC92-0F1640DE04CA}"/>
          </ac:picMkLst>
        </pc:picChg>
      </pc:sldChg>
      <pc:sldChg chg="addSp delSp modSp new mod setBg chgLayout modNotesTx">
        <pc:chgData name="Ashley Tabron" userId="0a82f376-07be-45ee-8e68-886fe668b725" providerId="ADAL" clId="{4F84C47C-F02D-3044-939A-5C74CA133F99}" dt="2021-10-05T09:34:34.928" v="18784" actId="20577"/>
        <pc:sldMkLst>
          <pc:docMk/>
          <pc:sldMk cId="4245589206" sldId="260"/>
        </pc:sldMkLst>
        <pc:spChg chg="del mod ord">
          <ac:chgData name="Ashley Tabron" userId="0a82f376-07be-45ee-8e68-886fe668b725" providerId="ADAL" clId="{4F84C47C-F02D-3044-939A-5C74CA133F99}" dt="2021-10-04T22:50:09.812" v="3216" actId="700"/>
          <ac:spMkLst>
            <pc:docMk/>
            <pc:sldMk cId="4245589206" sldId="260"/>
            <ac:spMk id="2" creationId="{00E397D0-1E04-1641-80F5-69CF3E7859AC}"/>
          </ac:spMkLst>
        </pc:spChg>
        <pc:spChg chg="del mod ord">
          <ac:chgData name="Ashley Tabron" userId="0a82f376-07be-45ee-8e68-886fe668b725" providerId="ADAL" clId="{4F84C47C-F02D-3044-939A-5C74CA133F99}" dt="2021-10-04T22:50:09.812" v="3216" actId="700"/>
          <ac:spMkLst>
            <pc:docMk/>
            <pc:sldMk cId="4245589206" sldId="260"/>
            <ac:spMk id="3" creationId="{08B668AB-6499-5142-9C92-133EF021F6A4}"/>
          </ac:spMkLst>
        </pc:spChg>
        <pc:spChg chg="del">
          <ac:chgData name="Ashley Tabron" userId="0a82f376-07be-45ee-8e68-886fe668b725" providerId="ADAL" clId="{4F84C47C-F02D-3044-939A-5C74CA133F99}" dt="2021-10-04T22:50:09.812" v="3216" actId="700"/>
          <ac:spMkLst>
            <pc:docMk/>
            <pc:sldMk cId="4245589206" sldId="260"/>
            <ac:spMk id="4" creationId="{C2075C9B-6C48-6F44-AE3B-2CEEAD3A8DB3}"/>
          </ac:spMkLst>
        </pc:spChg>
        <pc:spChg chg="add mod ord">
          <ac:chgData name="Ashley Tabron" userId="0a82f376-07be-45ee-8e68-886fe668b725" providerId="ADAL" clId="{4F84C47C-F02D-3044-939A-5C74CA133F99}" dt="2021-10-05T00:01:33.880" v="8210" actId="20577"/>
          <ac:spMkLst>
            <pc:docMk/>
            <pc:sldMk cId="4245589206" sldId="260"/>
            <ac:spMk id="5" creationId="{1027CBE7-AB77-EC46-B227-467720E1BDBB}"/>
          </ac:spMkLst>
        </pc:spChg>
        <pc:spChg chg="add del mod ord">
          <ac:chgData name="Ashley Tabron" userId="0a82f376-07be-45ee-8e68-886fe668b725" providerId="ADAL" clId="{4F84C47C-F02D-3044-939A-5C74CA133F99}" dt="2021-10-04T22:50:24.914" v="3229" actId="700"/>
          <ac:spMkLst>
            <pc:docMk/>
            <pc:sldMk cId="4245589206" sldId="260"/>
            <ac:spMk id="6" creationId="{7768D50A-B0D5-A74F-964C-2B72D0E10E04}"/>
          </ac:spMkLst>
        </pc:spChg>
        <pc:spChg chg="add del mod ord">
          <ac:chgData name="Ashley Tabron" userId="0a82f376-07be-45ee-8e68-886fe668b725" providerId="ADAL" clId="{4F84C47C-F02D-3044-939A-5C74CA133F99}" dt="2021-10-04T22:55:59.216" v="3539" actId="931"/>
          <ac:spMkLst>
            <pc:docMk/>
            <pc:sldMk cId="4245589206" sldId="260"/>
            <ac:spMk id="7" creationId="{D4DAB9AF-C0BB-4549-A648-17300B5FCEEE}"/>
          </ac:spMkLst>
        </pc:spChg>
        <pc:spChg chg="add mod ord">
          <ac:chgData name="Ashley Tabron" userId="0a82f376-07be-45ee-8e68-886fe668b725" providerId="ADAL" clId="{4F84C47C-F02D-3044-939A-5C74CA133F99}" dt="2021-10-05T00:02:03.163" v="8346" actId="20577"/>
          <ac:spMkLst>
            <pc:docMk/>
            <pc:sldMk cId="4245589206" sldId="260"/>
            <ac:spMk id="8" creationId="{B637A0BC-7772-D84D-90EA-8A226CD0FFB0}"/>
          </ac:spMkLst>
        </pc:spChg>
        <pc:spChg chg="add mod">
          <ac:chgData name="Ashley Tabron" userId="0a82f376-07be-45ee-8e68-886fe668b725" providerId="ADAL" clId="{4F84C47C-F02D-3044-939A-5C74CA133F99}" dt="2021-10-04T22:56:02.837" v="3542" actId="26606"/>
          <ac:spMkLst>
            <pc:docMk/>
            <pc:sldMk cId="4245589206" sldId="260"/>
            <ac:spMk id="11" creationId="{A2BFF766-23FB-744C-B613-48969222FA13}"/>
          </ac:spMkLst>
        </pc:spChg>
        <pc:picChg chg="add mod">
          <ac:chgData name="Ashley Tabron" userId="0a82f376-07be-45ee-8e68-886fe668b725" providerId="ADAL" clId="{4F84C47C-F02D-3044-939A-5C74CA133F99}" dt="2021-10-04T22:56:02.837" v="3542" actId="26606"/>
          <ac:picMkLst>
            <pc:docMk/>
            <pc:sldMk cId="4245589206" sldId="260"/>
            <ac:picMk id="10" creationId="{279DEE8F-F4C2-E74D-952B-32BBDFAC77F7}"/>
          </ac:picMkLst>
        </pc:picChg>
      </pc:sldChg>
      <pc:sldChg chg="addSp delSp modSp new mod modClrScheme chgLayout modNotesTx">
        <pc:chgData name="Ashley Tabron" userId="0a82f376-07be-45ee-8e68-886fe668b725" providerId="ADAL" clId="{4F84C47C-F02D-3044-939A-5C74CA133F99}" dt="2021-10-05T09:35:55.921" v="18966" actId="20577"/>
        <pc:sldMkLst>
          <pc:docMk/>
          <pc:sldMk cId="1369088899" sldId="261"/>
        </pc:sldMkLst>
        <pc:spChg chg="del mod ord">
          <ac:chgData name="Ashley Tabron" userId="0a82f376-07be-45ee-8e68-886fe668b725" providerId="ADAL" clId="{4F84C47C-F02D-3044-939A-5C74CA133F99}" dt="2021-10-04T22:59:42.267" v="4070" actId="700"/>
          <ac:spMkLst>
            <pc:docMk/>
            <pc:sldMk cId="1369088899" sldId="261"/>
            <ac:spMk id="2" creationId="{9F1CD0F9-477C-DF40-973E-92557F0D5191}"/>
          </ac:spMkLst>
        </pc:spChg>
        <pc:spChg chg="del mod ord">
          <ac:chgData name="Ashley Tabron" userId="0a82f376-07be-45ee-8e68-886fe668b725" providerId="ADAL" clId="{4F84C47C-F02D-3044-939A-5C74CA133F99}" dt="2021-10-04T22:59:42.267" v="4070" actId="700"/>
          <ac:spMkLst>
            <pc:docMk/>
            <pc:sldMk cId="1369088899" sldId="261"/>
            <ac:spMk id="3" creationId="{2FA5EF0E-45C2-ED4C-AF52-639AAB9FC7DF}"/>
          </ac:spMkLst>
        </pc:spChg>
        <pc:spChg chg="del mod ord">
          <ac:chgData name="Ashley Tabron" userId="0a82f376-07be-45ee-8e68-886fe668b725" providerId="ADAL" clId="{4F84C47C-F02D-3044-939A-5C74CA133F99}" dt="2021-10-04T22:59:42.267" v="4070" actId="700"/>
          <ac:spMkLst>
            <pc:docMk/>
            <pc:sldMk cId="1369088899" sldId="261"/>
            <ac:spMk id="4" creationId="{A015E3CF-DC41-A840-87B7-DC10F6955D3E}"/>
          </ac:spMkLst>
        </pc:spChg>
        <pc:spChg chg="add mod ord">
          <ac:chgData name="Ashley Tabron" userId="0a82f376-07be-45ee-8e68-886fe668b725" providerId="ADAL" clId="{4F84C47C-F02D-3044-939A-5C74CA133F99}" dt="2021-10-04T22:59:49.079" v="4099" actId="20577"/>
          <ac:spMkLst>
            <pc:docMk/>
            <pc:sldMk cId="1369088899" sldId="261"/>
            <ac:spMk id="5" creationId="{88BB068B-3166-6E4A-B3A3-E5081BB3E38A}"/>
          </ac:spMkLst>
        </pc:spChg>
        <pc:spChg chg="add mod ord">
          <ac:chgData name="Ashley Tabron" userId="0a82f376-07be-45ee-8e68-886fe668b725" providerId="ADAL" clId="{4F84C47C-F02D-3044-939A-5C74CA133F99}" dt="2021-10-04T23:50:24.695" v="7468" actId="20577"/>
          <ac:spMkLst>
            <pc:docMk/>
            <pc:sldMk cId="1369088899" sldId="261"/>
            <ac:spMk id="6" creationId="{F3E85B35-46FD-7248-BDF0-F5D35166C030}"/>
          </ac:spMkLst>
        </pc:spChg>
        <pc:spChg chg="add del mod ord">
          <ac:chgData name="Ashley Tabron" userId="0a82f376-07be-45ee-8e68-886fe668b725" providerId="ADAL" clId="{4F84C47C-F02D-3044-939A-5C74CA133F99}" dt="2021-10-04T23:07:01.432" v="4388" actId="931"/>
          <ac:spMkLst>
            <pc:docMk/>
            <pc:sldMk cId="1369088899" sldId="261"/>
            <ac:spMk id="7" creationId="{647165C3-7026-9A44-98DF-EB75954D1A18}"/>
          </ac:spMkLst>
        </pc:spChg>
        <pc:spChg chg="add mod">
          <ac:chgData name="Ashley Tabron" userId="0a82f376-07be-45ee-8e68-886fe668b725" providerId="ADAL" clId="{4F84C47C-F02D-3044-939A-5C74CA133F99}" dt="2021-10-04T23:07:02.882" v="4390" actId="962"/>
          <ac:spMkLst>
            <pc:docMk/>
            <pc:sldMk cId="1369088899" sldId="261"/>
            <ac:spMk id="10" creationId="{2D175B57-5020-EF40-A6D1-965AB51F571B}"/>
          </ac:spMkLst>
        </pc:spChg>
        <pc:picChg chg="add mod">
          <ac:chgData name="Ashley Tabron" userId="0a82f376-07be-45ee-8e68-886fe668b725" providerId="ADAL" clId="{4F84C47C-F02D-3044-939A-5C74CA133F99}" dt="2021-10-04T23:07:02.882" v="4390" actId="962"/>
          <ac:picMkLst>
            <pc:docMk/>
            <pc:sldMk cId="1369088899" sldId="261"/>
            <ac:picMk id="9" creationId="{5126DBAE-DA9E-054E-9168-6F7EC006CAF8}"/>
          </ac:picMkLst>
        </pc:picChg>
      </pc:sldChg>
      <pc:sldChg chg="addSp delSp modSp new mod setBg modNotesTx">
        <pc:chgData name="Ashley Tabron" userId="0a82f376-07be-45ee-8e68-886fe668b725" providerId="ADAL" clId="{4F84C47C-F02D-3044-939A-5C74CA133F99}" dt="2021-10-05T00:23:10.626" v="9201" actId="20577"/>
        <pc:sldMkLst>
          <pc:docMk/>
          <pc:sldMk cId="1457770282" sldId="262"/>
        </pc:sldMkLst>
        <pc:spChg chg="mod">
          <ac:chgData name="Ashley Tabron" userId="0a82f376-07be-45ee-8e68-886fe668b725" providerId="ADAL" clId="{4F84C47C-F02D-3044-939A-5C74CA133F99}" dt="2021-10-04T23:23:46.904" v="5065" actId="26606"/>
          <ac:spMkLst>
            <pc:docMk/>
            <pc:sldMk cId="1457770282" sldId="262"/>
            <ac:spMk id="2" creationId="{620F99B5-ECB7-A040-9215-8FA3FAF7219A}"/>
          </ac:spMkLst>
        </pc:spChg>
        <pc:spChg chg="mod">
          <ac:chgData name="Ashley Tabron" userId="0a82f376-07be-45ee-8e68-886fe668b725" providerId="ADAL" clId="{4F84C47C-F02D-3044-939A-5C74CA133F99}" dt="2021-10-04T23:23:46.904" v="5065" actId="26606"/>
          <ac:spMkLst>
            <pc:docMk/>
            <pc:sldMk cId="1457770282" sldId="262"/>
            <ac:spMk id="3" creationId="{C84F4052-3366-5A46-B383-6E02675D7770}"/>
          </ac:spMkLst>
        </pc:spChg>
        <pc:spChg chg="del">
          <ac:chgData name="Ashley Tabron" userId="0a82f376-07be-45ee-8e68-886fe668b725" providerId="ADAL" clId="{4F84C47C-F02D-3044-939A-5C74CA133F99}" dt="2021-10-04T23:23:42.081" v="5062" actId="931"/>
          <ac:spMkLst>
            <pc:docMk/>
            <pc:sldMk cId="1457770282" sldId="262"/>
            <ac:spMk id="4" creationId="{DB9B6B5D-3456-A847-9991-82DA4A56CFCA}"/>
          </ac:spMkLst>
        </pc:spChg>
        <pc:spChg chg="add mod">
          <ac:chgData name="Ashley Tabron" userId="0a82f376-07be-45ee-8e68-886fe668b725" providerId="ADAL" clId="{4F84C47C-F02D-3044-939A-5C74CA133F99}" dt="2021-10-04T23:23:46.904" v="5065" actId="26606"/>
          <ac:spMkLst>
            <pc:docMk/>
            <pc:sldMk cId="1457770282" sldId="262"/>
            <ac:spMk id="7" creationId="{0ED68D6E-F28A-1643-B6A6-9DFCA9F6080C}"/>
          </ac:spMkLst>
        </pc:spChg>
        <pc:spChg chg="add">
          <ac:chgData name="Ashley Tabron" userId="0a82f376-07be-45ee-8e68-886fe668b725" providerId="ADAL" clId="{4F84C47C-F02D-3044-939A-5C74CA133F99}" dt="2021-10-04T23:23:46.904" v="5065" actId="26606"/>
          <ac:spMkLst>
            <pc:docMk/>
            <pc:sldMk cId="1457770282" sldId="262"/>
            <ac:spMk id="12" creationId="{1660E788-AFA9-4A1B-9991-6AA74632A15B}"/>
          </ac:spMkLst>
        </pc:spChg>
        <pc:spChg chg="add">
          <ac:chgData name="Ashley Tabron" userId="0a82f376-07be-45ee-8e68-886fe668b725" providerId="ADAL" clId="{4F84C47C-F02D-3044-939A-5C74CA133F99}" dt="2021-10-04T23:23:46.904" v="5065" actId="26606"/>
          <ac:spMkLst>
            <pc:docMk/>
            <pc:sldMk cId="1457770282" sldId="262"/>
            <ac:spMk id="14" creationId="{867D4867-5BA7-4462-B2F6-A23F4A622AA7}"/>
          </ac:spMkLst>
        </pc:spChg>
        <pc:picChg chg="add mod">
          <ac:chgData name="Ashley Tabron" userId="0a82f376-07be-45ee-8e68-886fe668b725" providerId="ADAL" clId="{4F84C47C-F02D-3044-939A-5C74CA133F99}" dt="2021-10-04T23:23:46.904" v="5065" actId="26606"/>
          <ac:picMkLst>
            <pc:docMk/>
            <pc:sldMk cId="1457770282" sldId="262"/>
            <ac:picMk id="6" creationId="{D8C13091-8A77-0740-9059-32BF3BCF3FB0}"/>
          </ac:picMkLst>
        </pc:picChg>
      </pc:sldChg>
      <pc:sldChg chg="addSp delSp modSp new mod modNotesTx">
        <pc:chgData name="Ashley Tabron" userId="0a82f376-07be-45ee-8e68-886fe668b725" providerId="ADAL" clId="{4F84C47C-F02D-3044-939A-5C74CA133F99}" dt="2021-10-05T09:39:00.737" v="19404" actId="20577"/>
        <pc:sldMkLst>
          <pc:docMk/>
          <pc:sldMk cId="2687952442" sldId="263"/>
        </pc:sldMkLst>
        <pc:spChg chg="mod">
          <ac:chgData name="Ashley Tabron" userId="0a82f376-07be-45ee-8e68-886fe668b725" providerId="ADAL" clId="{4F84C47C-F02D-3044-939A-5C74CA133F99}" dt="2021-10-04T23:35:33.398" v="6160" actId="20577"/>
          <ac:spMkLst>
            <pc:docMk/>
            <pc:sldMk cId="2687952442" sldId="263"/>
            <ac:spMk id="2" creationId="{D35E611C-34B3-0B49-AE53-9B4E353FDB0E}"/>
          </ac:spMkLst>
        </pc:spChg>
        <pc:spChg chg="mod">
          <ac:chgData name="Ashley Tabron" userId="0a82f376-07be-45ee-8e68-886fe668b725" providerId="ADAL" clId="{4F84C47C-F02D-3044-939A-5C74CA133F99}" dt="2021-10-04T23:47:19.463" v="7120" actId="20577"/>
          <ac:spMkLst>
            <pc:docMk/>
            <pc:sldMk cId="2687952442" sldId="263"/>
            <ac:spMk id="3" creationId="{11FA76BC-2A22-8745-A857-8F9999942B68}"/>
          </ac:spMkLst>
        </pc:spChg>
        <pc:spChg chg="del">
          <ac:chgData name="Ashley Tabron" userId="0a82f376-07be-45ee-8e68-886fe668b725" providerId="ADAL" clId="{4F84C47C-F02D-3044-939A-5C74CA133F99}" dt="2021-10-04T23:41:04.515" v="6353" actId="931"/>
          <ac:spMkLst>
            <pc:docMk/>
            <pc:sldMk cId="2687952442" sldId="263"/>
            <ac:spMk id="4" creationId="{3F08FDD3-755C-2D49-BF9F-6EEAC513350B}"/>
          </ac:spMkLst>
        </pc:spChg>
        <pc:spChg chg="add mod">
          <ac:chgData name="Ashley Tabron" userId="0a82f376-07be-45ee-8e68-886fe668b725" providerId="ADAL" clId="{4F84C47C-F02D-3044-939A-5C74CA133F99}" dt="2021-10-04T23:41:04.515" v="6353" actId="931"/>
          <ac:spMkLst>
            <pc:docMk/>
            <pc:sldMk cId="2687952442" sldId="263"/>
            <ac:spMk id="7" creationId="{9268A4CD-AC26-664D-A9EA-9CC3BA015CA2}"/>
          </ac:spMkLst>
        </pc:spChg>
        <pc:picChg chg="add mod">
          <ac:chgData name="Ashley Tabron" userId="0a82f376-07be-45ee-8e68-886fe668b725" providerId="ADAL" clId="{4F84C47C-F02D-3044-939A-5C74CA133F99}" dt="2021-10-04T23:41:05.942" v="6354" actId="27614"/>
          <ac:picMkLst>
            <pc:docMk/>
            <pc:sldMk cId="2687952442" sldId="263"/>
            <ac:picMk id="6" creationId="{8098FDA9-9742-F44D-9527-F86D0702BCAD}"/>
          </ac:picMkLst>
        </pc:picChg>
      </pc:sldChg>
      <pc:sldChg chg="addSp delSp modSp new mod setBg modAnim modNotesTx">
        <pc:chgData name="Ashley Tabron" userId="0a82f376-07be-45ee-8e68-886fe668b725" providerId="ADAL" clId="{4F84C47C-F02D-3044-939A-5C74CA133F99}" dt="2021-10-05T09:42:17.508" v="20226" actId="20577"/>
        <pc:sldMkLst>
          <pc:docMk/>
          <pc:sldMk cId="1827630080" sldId="264"/>
        </pc:sldMkLst>
        <pc:spChg chg="mod">
          <ac:chgData name="Ashley Tabron" userId="0a82f376-07be-45ee-8e68-886fe668b725" providerId="ADAL" clId="{4F84C47C-F02D-3044-939A-5C74CA133F99}" dt="2021-10-05T00:32:16.394" v="9345" actId="26606"/>
          <ac:spMkLst>
            <pc:docMk/>
            <pc:sldMk cId="1827630080" sldId="264"/>
            <ac:spMk id="2" creationId="{879BE07D-E775-544D-9C27-EDBC626828DB}"/>
          </ac:spMkLst>
        </pc:spChg>
        <pc:spChg chg="mod ord">
          <ac:chgData name="Ashley Tabron" userId="0a82f376-07be-45ee-8e68-886fe668b725" providerId="ADAL" clId="{4F84C47C-F02D-3044-939A-5C74CA133F99}" dt="2021-10-05T01:57:59.795" v="15183" actId="20577"/>
          <ac:spMkLst>
            <pc:docMk/>
            <pc:sldMk cId="1827630080" sldId="264"/>
            <ac:spMk id="3" creationId="{0A68C797-E067-4E4A-8A38-977C0DFFEC72}"/>
          </ac:spMkLst>
        </pc:spChg>
        <pc:spChg chg="del">
          <ac:chgData name="Ashley Tabron" userId="0a82f376-07be-45ee-8e68-886fe668b725" providerId="ADAL" clId="{4F84C47C-F02D-3044-939A-5C74CA133F99}" dt="2021-10-05T00:32:13.208" v="9343" actId="931"/>
          <ac:spMkLst>
            <pc:docMk/>
            <pc:sldMk cId="1827630080" sldId="264"/>
            <ac:spMk id="4" creationId="{6102EC79-BD0C-994B-8FE7-944445DD07EA}"/>
          </ac:spMkLst>
        </pc:spChg>
        <pc:spChg chg="add">
          <ac:chgData name="Ashley Tabron" userId="0a82f376-07be-45ee-8e68-886fe668b725" providerId="ADAL" clId="{4F84C47C-F02D-3044-939A-5C74CA133F99}" dt="2021-10-05T00:32:16.394" v="9345" actId="26606"/>
          <ac:spMkLst>
            <pc:docMk/>
            <pc:sldMk cId="1827630080" sldId="264"/>
            <ac:spMk id="11" creationId="{1660E788-AFA9-4A1B-9991-6AA74632A15B}"/>
          </ac:spMkLst>
        </pc:spChg>
        <pc:spChg chg="add">
          <ac:chgData name="Ashley Tabron" userId="0a82f376-07be-45ee-8e68-886fe668b725" providerId="ADAL" clId="{4F84C47C-F02D-3044-939A-5C74CA133F99}" dt="2021-10-05T00:32:16.394" v="9345" actId="26606"/>
          <ac:spMkLst>
            <pc:docMk/>
            <pc:sldMk cId="1827630080" sldId="264"/>
            <ac:spMk id="13" creationId="{867D4867-5BA7-4462-B2F6-A23F4A622AA7}"/>
          </ac:spMkLst>
        </pc:spChg>
        <pc:picChg chg="add mod">
          <ac:chgData name="Ashley Tabron" userId="0a82f376-07be-45ee-8e68-886fe668b725" providerId="ADAL" clId="{4F84C47C-F02D-3044-939A-5C74CA133F99}" dt="2021-10-05T00:32:16.394" v="9345" actId="26606"/>
          <ac:picMkLst>
            <pc:docMk/>
            <pc:sldMk cId="1827630080" sldId="264"/>
            <ac:picMk id="6" creationId="{57841CAD-4294-A646-B974-3C2014FAFE09}"/>
          </ac:picMkLst>
        </pc:picChg>
        <pc:picChg chg="add mod">
          <ac:chgData name="Ashley Tabron" userId="0a82f376-07be-45ee-8e68-886fe668b725" providerId="ADAL" clId="{4F84C47C-F02D-3044-939A-5C74CA133F99}" dt="2021-10-05T01:58:16.339" v="15185" actId="1076"/>
          <ac:picMkLst>
            <pc:docMk/>
            <pc:sldMk cId="1827630080" sldId="264"/>
            <ac:picMk id="7" creationId="{CAB66AE5-EAEB-644A-BB12-A16466AEB8AC}"/>
          </ac:picMkLst>
        </pc:picChg>
      </pc:sldChg>
      <pc:sldChg chg="addSp delSp modSp new mod setBg modNotesTx">
        <pc:chgData name="Ashley Tabron" userId="0a82f376-07be-45ee-8e68-886fe668b725" providerId="ADAL" clId="{4F84C47C-F02D-3044-939A-5C74CA133F99}" dt="2021-10-05T09:44:22.965" v="20428" actId="20577"/>
        <pc:sldMkLst>
          <pc:docMk/>
          <pc:sldMk cId="3660067246" sldId="265"/>
        </pc:sldMkLst>
        <pc:spChg chg="mod ord">
          <ac:chgData name="Ashley Tabron" userId="0a82f376-07be-45ee-8e68-886fe668b725" providerId="ADAL" clId="{4F84C47C-F02D-3044-939A-5C74CA133F99}" dt="2021-10-05T01:10:17.082" v="10736" actId="26606"/>
          <ac:spMkLst>
            <pc:docMk/>
            <pc:sldMk cId="3660067246" sldId="265"/>
            <ac:spMk id="2" creationId="{AE7FDE1E-6922-D149-94FC-6F5E2F020AE2}"/>
          </ac:spMkLst>
        </pc:spChg>
        <pc:spChg chg="mod ord">
          <ac:chgData name="Ashley Tabron" userId="0a82f376-07be-45ee-8e68-886fe668b725" providerId="ADAL" clId="{4F84C47C-F02D-3044-939A-5C74CA133F99}" dt="2021-10-05T01:10:17.082" v="10736" actId="26606"/>
          <ac:spMkLst>
            <pc:docMk/>
            <pc:sldMk cId="3660067246" sldId="265"/>
            <ac:spMk id="3" creationId="{9007CDF0-85D3-6E4A-8E88-1020E06222F0}"/>
          </ac:spMkLst>
        </pc:spChg>
        <pc:spChg chg="del mod">
          <ac:chgData name="Ashley Tabron" userId="0a82f376-07be-45ee-8e68-886fe668b725" providerId="ADAL" clId="{4F84C47C-F02D-3044-939A-5C74CA133F99}" dt="2021-10-05T01:08:46.032" v="10634" actId="931"/>
          <ac:spMkLst>
            <pc:docMk/>
            <pc:sldMk cId="3660067246" sldId="265"/>
            <ac:spMk id="4" creationId="{146E56B5-7EFF-FF48-A74F-ED6035BE10C7}"/>
          </ac:spMkLst>
        </pc:spChg>
        <pc:spChg chg="add mod">
          <ac:chgData name="Ashley Tabron" userId="0a82f376-07be-45ee-8e68-886fe668b725" providerId="ADAL" clId="{4F84C47C-F02D-3044-939A-5C74CA133F99}" dt="2021-10-05T01:10:17.082" v="10736" actId="26606"/>
          <ac:spMkLst>
            <pc:docMk/>
            <pc:sldMk cId="3660067246" sldId="265"/>
            <ac:spMk id="7" creationId="{2F6C8650-91BD-EC46-83F9-6893E3CA13B0}"/>
          </ac:spMkLst>
        </pc:spChg>
        <pc:spChg chg="add">
          <ac:chgData name="Ashley Tabron" userId="0a82f376-07be-45ee-8e68-886fe668b725" providerId="ADAL" clId="{4F84C47C-F02D-3044-939A-5C74CA133F99}" dt="2021-10-05T01:10:17.082" v="10736" actId="26606"/>
          <ac:spMkLst>
            <pc:docMk/>
            <pc:sldMk cId="3660067246" sldId="265"/>
            <ac:spMk id="12" creationId="{9291BAA3-FE23-4A48-BA9E-EF0D56A833D0}"/>
          </ac:spMkLst>
        </pc:spChg>
        <pc:picChg chg="add mod">
          <ac:chgData name="Ashley Tabron" userId="0a82f376-07be-45ee-8e68-886fe668b725" providerId="ADAL" clId="{4F84C47C-F02D-3044-939A-5C74CA133F99}" dt="2021-10-05T01:10:17.082" v="10736" actId="26606"/>
          <ac:picMkLst>
            <pc:docMk/>
            <pc:sldMk cId="3660067246" sldId="265"/>
            <ac:picMk id="6" creationId="{8F93A110-7067-734D-9DC2-CDF40EBCE677}"/>
          </ac:picMkLst>
        </pc:picChg>
      </pc:sldChg>
      <pc:sldChg chg="addSp delSp modSp new mod setBg modAnim modNotesTx">
        <pc:chgData name="Ashley Tabron" userId="0a82f376-07be-45ee-8e68-886fe668b725" providerId="ADAL" clId="{4F84C47C-F02D-3044-939A-5C74CA133F99}" dt="2021-10-05T09:47:26.022" v="20971" actId="20577"/>
        <pc:sldMkLst>
          <pc:docMk/>
          <pc:sldMk cId="3102066691" sldId="266"/>
        </pc:sldMkLst>
        <pc:spChg chg="mod">
          <ac:chgData name="Ashley Tabron" userId="0a82f376-07be-45ee-8e68-886fe668b725" providerId="ADAL" clId="{4F84C47C-F02D-3044-939A-5C74CA133F99}" dt="2021-10-05T01:38:42.463" v="12839" actId="20577"/>
          <ac:spMkLst>
            <pc:docMk/>
            <pc:sldMk cId="3102066691" sldId="266"/>
            <ac:spMk id="2" creationId="{DF15B38F-0558-DD47-9D6F-76992FD883A6}"/>
          </ac:spMkLst>
        </pc:spChg>
        <pc:spChg chg="mod">
          <ac:chgData name="Ashley Tabron" userId="0a82f376-07be-45ee-8e68-886fe668b725" providerId="ADAL" clId="{4F84C47C-F02D-3044-939A-5C74CA133F99}" dt="2021-10-05T01:38:50.829" v="12875" actId="20577"/>
          <ac:spMkLst>
            <pc:docMk/>
            <pc:sldMk cId="3102066691" sldId="266"/>
            <ac:spMk id="3" creationId="{B6C80274-4C9C-F44D-A719-8737268A2CF7}"/>
          </ac:spMkLst>
        </pc:spChg>
        <pc:spChg chg="del">
          <ac:chgData name="Ashley Tabron" userId="0a82f376-07be-45ee-8e68-886fe668b725" providerId="ADAL" clId="{4F84C47C-F02D-3044-939A-5C74CA133F99}" dt="2021-10-05T01:25:18.964" v="11618" actId="931"/>
          <ac:spMkLst>
            <pc:docMk/>
            <pc:sldMk cId="3102066691" sldId="266"/>
            <ac:spMk id="4" creationId="{57F35338-3C11-D844-9A25-E837910B6406}"/>
          </ac:spMkLst>
        </pc:spChg>
        <pc:spChg chg="add mod ord">
          <ac:chgData name="Ashley Tabron" userId="0a82f376-07be-45ee-8e68-886fe668b725" providerId="ADAL" clId="{4F84C47C-F02D-3044-939A-5C74CA133F99}" dt="2021-10-05T01:31:38.196" v="12448" actId="26606"/>
          <ac:spMkLst>
            <pc:docMk/>
            <pc:sldMk cId="3102066691" sldId="266"/>
            <ac:spMk id="7" creationId="{9D0FCE63-03E0-B940-AB17-AE0A4BE2B284}"/>
          </ac:spMkLst>
        </pc:spChg>
        <pc:spChg chg="add del">
          <ac:chgData name="Ashley Tabron" userId="0a82f376-07be-45ee-8e68-886fe668b725" providerId="ADAL" clId="{4F84C47C-F02D-3044-939A-5C74CA133F99}" dt="2021-10-05T01:31:38.187" v="12447" actId="26606"/>
          <ac:spMkLst>
            <pc:docMk/>
            <pc:sldMk cId="3102066691" sldId="266"/>
            <ac:spMk id="13" creationId="{2422CDA3-8219-4ADB-92BC-E3E25698E24D}"/>
          </ac:spMkLst>
        </pc:spChg>
        <pc:spChg chg="add del">
          <ac:chgData name="Ashley Tabron" userId="0a82f376-07be-45ee-8e68-886fe668b725" providerId="ADAL" clId="{4F84C47C-F02D-3044-939A-5C74CA133F99}" dt="2021-10-05T01:31:38.187" v="12447" actId="26606"/>
          <ac:spMkLst>
            <pc:docMk/>
            <pc:sldMk cId="3102066691" sldId="266"/>
            <ac:spMk id="15" creationId="{DF1A51AC-568B-4EAB-896D-CB8473F81920}"/>
          </ac:spMkLst>
        </pc:spChg>
        <pc:spChg chg="add del">
          <ac:chgData name="Ashley Tabron" userId="0a82f376-07be-45ee-8e68-886fe668b725" providerId="ADAL" clId="{4F84C47C-F02D-3044-939A-5C74CA133F99}" dt="2021-10-05T01:31:38.187" v="12447" actId="26606"/>
          <ac:spMkLst>
            <pc:docMk/>
            <pc:sldMk cId="3102066691" sldId="266"/>
            <ac:spMk id="17" creationId="{1B45EF2C-00E0-481F-BF9E-C929186587CD}"/>
          </ac:spMkLst>
        </pc:spChg>
        <pc:spChg chg="add del">
          <ac:chgData name="Ashley Tabron" userId="0a82f376-07be-45ee-8e68-886fe668b725" providerId="ADAL" clId="{4F84C47C-F02D-3044-939A-5C74CA133F99}" dt="2021-10-05T01:31:38.187" v="12447" actId="26606"/>
          <ac:spMkLst>
            <pc:docMk/>
            <pc:sldMk cId="3102066691" sldId="266"/>
            <ac:spMk id="19" creationId="{B03AA5C9-EF67-4DCC-B5CF-1FE180913FA2}"/>
          </ac:spMkLst>
        </pc:spChg>
        <pc:spChg chg="add">
          <ac:chgData name="Ashley Tabron" userId="0a82f376-07be-45ee-8e68-886fe668b725" providerId="ADAL" clId="{4F84C47C-F02D-3044-939A-5C74CA133F99}" dt="2021-10-05T01:31:38.196" v="12448" actId="26606"/>
          <ac:spMkLst>
            <pc:docMk/>
            <pc:sldMk cId="3102066691" sldId="266"/>
            <ac:spMk id="21" creationId="{E9F26AF7-9AC1-49A4-8F89-2C63E1C0A0BB}"/>
          </ac:spMkLst>
        </pc:spChg>
        <pc:picChg chg="add mod">
          <ac:chgData name="Ashley Tabron" userId="0a82f376-07be-45ee-8e68-886fe668b725" providerId="ADAL" clId="{4F84C47C-F02D-3044-939A-5C74CA133F99}" dt="2021-10-05T01:31:38.196" v="12448" actId="26606"/>
          <ac:picMkLst>
            <pc:docMk/>
            <pc:sldMk cId="3102066691" sldId="266"/>
            <ac:picMk id="6" creationId="{BEC0C0B1-2818-6B43-9BE8-EDFA42F49D04}"/>
          </ac:picMkLst>
        </pc:picChg>
        <pc:picChg chg="add mod ord">
          <ac:chgData name="Ashley Tabron" userId="0a82f376-07be-45ee-8e68-886fe668b725" providerId="ADAL" clId="{4F84C47C-F02D-3044-939A-5C74CA133F99}" dt="2021-10-05T01:31:38.196" v="12448" actId="26606"/>
          <ac:picMkLst>
            <pc:docMk/>
            <pc:sldMk cId="3102066691" sldId="266"/>
            <ac:picMk id="8" creationId="{CF262DBE-7DA7-5F43-8B66-BD612F771B32}"/>
          </ac:picMkLst>
        </pc:picChg>
      </pc:sldChg>
      <pc:sldChg chg="addSp delSp modSp new mod ord setBg modAnim modNotesTx">
        <pc:chgData name="Ashley Tabron" userId="0a82f376-07be-45ee-8e68-886fe668b725" providerId="ADAL" clId="{4F84C47C-F02D-3044-939A-5C74CA133F99}" dt="2021-10-05T09:45:47.488" v="20670" actId="20577"/>
        <pc:sldMkLst>
          <pc:docMk/>
          <pc:sldMk cId="3161263277" sldId="267"/>
        </pc:sldMkLst>
        <pc:spChg chg="mod">
          <ac:chgData name="Ashley Tabron" userId="0a82f376-07be-45ee-8e68-886fe668b725" providerId="ADAL" clId="{4F84C47C-F02D-3044-939A-5C74CA133F99}" dt="2021-10-05T01:38:21.078" v="12827" actId="26606"/>
          <ac:spMkLst>
            <pc:docMk/>
            <pc:sldMk cId="3161263277" sldId="267"/>
            <ac:spMk id="2" creationId="{603F4766-F11B-244F-AB98-323C088D4A1A}"/>
          </ac:spMkLst>
        </pc:spChg>
        <pc:spChg chg="mod ord">
          <ac:chgData name="Ashley Tabron" userId="0a82f376-07be-45ee-8e68-886fe668b725" providerId="ADAL" clId="{4F84C47C-F02D-3044-939A-5C74CA133F99}" dt="2021-10-05T01:38:21.078" v="12827" actId="26606"/>
          <ac:spMkLst>
            <pc:docMk/>
            <pc:sldMk cId="3161263277" sldId="267"/>
            <ac:spMk id="3" creationId="{99433158-BDE3-4A49-922B-1C2B6CCEA42F}"/>
          </ac:spMkLst>
        </pc:spChg>
        <pc:spChg chg="del mod">
          <ac:chgData name="Ashley Tabron" userId="0a82f376-07be-45ee-8e68-886fe668b725" providerId="ADAL" clId="{4F84C47C-F02D-3044-939A-5C74CA133F99}" dt="2021-10-05T01:38:18.478" v="12826"/>
          <ac:spMkLst>
            <pc:docMk/>
            <pc:sldMk cId="3161263277" sldId="267"/>
            <ac:spMk id="4" creationId="{4985FAA7-FBFD-7742-911F-B144D62F7875}"/>
          </ac:spMkLst>
        </pc:spChg>
        <pc:picChg chg="add mod">
          <ac:chgData name="Ashley Tabron" userId="0a82f376-07be-45ee-8e68-886fe668b725" providerId="ADAL" clId="{4F84C47C-F02D-3044-939A-5C74CA133F99}" dt="2021-10-05T01:38:21.078" v="12827" actId="26606"/>
          <ac:picMkLst>
            <pc:docMk/>
            <pc:sldMk cId="3161263277" sldId="267"/>
            <ac:picMk id="5" creationId="{6D58C72E-3105-2644-957F-6CFF2F1BC439}"/>
          </ac:picMkLst>
        </pc:picChg>
      </pc:sldChg>
      <pc:sldChg chg="addSp delSp modSp new mod modAnim modNotesTx">
        <pc:chgData name="Ashley Tabron" userId="0a82f376-07be-45ee-8e68-886fe668b725" providerId="ADAL" clId="{4F84C47C-F02D-3044-939A-5C74CA133F99}" dt="2021-10-05T09:48:12.855" v="21146" actId="20577"/>
        <pc:sldMkLst>
          <pc:docMk/>
          <pc:sldMk cId="3774287884" sldId="268"/>
        </pc:sldMkLst>
        <pc:spChg chg="mod">
          <ac:chgData name="Ashley Tabron" userId="0a82f376-07be-45ee-8e68-886fe668b725" providerId="ADAL" clId="{4F84C47C-F02D-3044-939A-5C74CA133F99}" dt="2021-10-05T01:45:37.502" v="13982" actId="20577"/>
          <ac:spMkLst>
            <pc:docMk/>
            <pc:sldMk cId="3774287884" sldId="268"/>
            <ac:spMk id="2" creationId="{34130CCC-E338-0047-A4D9-2196BC97C7AF}"/>
          </ac:spMkLst>
        </pc:spChg>
        <pc:spChg chg="mod">
          <ac:chgData name="Ashley Tabron" userId="0a82f376-07be-45ee-8e68-886fe668b725" providerId="ADAL" clId="{4F84C47C-F02D-3044-939A-5C74CA133F99}" dt="2021-10-05T01:48:37.915" v="14187" actId="33524"/>
          <ac:spMkLst>
            <pc:docMk/>
            <pc:sldMk cId="3774287884" sldId="268"/>
            <ac:spMk id="3" creationId="{726596EC-6F06-504D-99E0-D1933B73924B}"/>
          </ac:spMkLst>
        </pc:spChg>
        <pc:spChg chg="del">
          <ac:chgData name="Ashley Tabron" userId="0a82f376-07be-45ee-8e68-886fe668b725" providerId="ADAL" clId="{4F84C47C-F02D-3044-939A-5C74CA133F99}" dt="2021-10-05T01:49:37.382" v="14188"/>
          <ac:spMkLst>
            <pc:docMk/>
            <pc:sldMk cId="3774287884" sldId="268"/>
            <ac:spMk id="4" creationId="{D32A6D3F-DA02-1644-9B5A-39CBFCC0D367}"/>
          </ac:spMkLst>
        </pc:spChg>
        <pc:picChg chg="add mod">
          <ac:chgData name="Ashley Tabron" userId="0a82f376-07be-45ee-8e68-886fe668b725" providerId="ADAL" clId="{4F84C47C-F02D-3044-939A-5C74CA133F99}" dt="2021-10-05T01:49:37.382" v="14188"/>
          <ac:picMkLst>
            <pc:docMk/>
            <pc:sldMk cId="3774287884" sldId="268"/>
            <ac:picMk id="5" creationId="{00763100-A17F-C243-99E3-D1EA5D0FCD5D}"/>
          </ac:picMkLst>
        </pc:picChg>
      </pc:sldChg>
      <pc:sldChg chg="addSp delSp modSp new mod modClrScheme modAnim chgLayout modNotesTx">
        <pc:chgData name="Ashley Tabron" userId="0a82f376-07be-45ee-8e68-886fe668b725" providerId="ADAL" clId="{4F84C47C-F02D-3044-939A-5C74CA133F99}" dt="2021-10-05T09:39:56.924" v="19658" actId="20577"/>
        <pc:sldMkLst>
          <pc:docMk/>
          <pc:sldMk cId="894970345" sldId="269"/>
        </pc:sldMkLst>
        <pc:spChg chg="del mod ord">
          <ac:chgData name="Ashley Tabron" userId="0a82f376-07be-45ee-8e68-886fe668b725" providerId="ADAL" clId="{4F84C47C-F02D-3044-939A-5C74CA133F99}" dt="2021-10-05T01:56:20.339" v="15129" actId="700"/>
          <ac:spMkLst>
            <pc:docMk/>
            <pc:sldMk cId="894970345" sldId="269"/>
            <ac:spMk id="2" creationId="{42F136A3-AD5F-AF43-8FB4-F93F2AA7798B}"/>
          </ac:spMkLst>
        </pc:spChg>
        <pc:spChg chg="del mod ord">
          <ac:chgData name="Ashley Tabron" userId="0a82f376-07be-45ee-8e68-886fe668b725" providerId="ADAL" clId="{4F84C47C-F02D-3044-939A-5C74CA133F99}" dt="2021-10-05T01:56:20.339" v="15129" actId="700"/>
          <ac:spMkLst>
            <pc:docMk/>
            <pc:sldMk cId="894970345" sldId="269"/>
            <ac:spMk id="3" creationId="{3AE7FE45-544E-C641-8886-CA6BDCDAD9FD}"/>
          </ac:spMkLst>
        </pc:spChg>
        <pc:spChg chg="del">
          <ac:chgData name="Ashley Tabron" userId="0a82f376-07be-45ee-8e68-886fe668b725" providerId="ADAL" clId="{4F84C47C-F02D-3044-939A-5C74CA133F99}" dt="2021-10-05T01:56:20.339" v="15129" actId="700"/>
          <ac:spMkLst>
            <pc:docMk/>
            <pc:sldMk cId="894970345" sldId="269"/>
            <ac:spMk id="4" creationId="{F04F8BFB-8FEE-6346-BA0F-4CA62C975724}"/>
          </ac:spMkLst>
        </pc:spChg>
        <pc:spChg chg="add mod ord">
          <ac:chgData name="Ashley Tabron" userId="0a82f376-07be-45ee-8e68-886fe668b725" providerId="ADAL" clId="{4F84C47C-F02D-3044-939A-5C74CA133F99}" dt="2021-10-05T02:02:16.213" v="15470" actId="20577"/>
          <ac:spMkLst>
            <pc:docMk/>
            <pc:sldMk cId="894970345" sldId="269"/>
            <ac:spMk id="5" creationId="{AFBE6546-41FD-0047-9DB8-6C65784AF329}"/>
          </ac:spMkLst>
        </pc:spChg>
        <pc:spChg chg="add del mod ord">
          <ac:chgData name="Ashley Tabron" userId="0a82f376-07be-45ee-8e68-886fe668b725" providerId="ADAL" clId="{4F84C47C-F02D-3044-939A-5C74CA133F99}" dt="2021-10-05T01:56:53.117" v="15182"/>
          <ac:spMkLst>
            <pc:docMk/>
            <pc:sldMk cId="894970345" sldId="269"/>
            <ac:spMk id="6" creationId="{74695BB9-206C-F74F-9716-A3873CFB5472}"/>
          </ac:spMkLst>
        </pc:spChg>
        <pc:picChg chg="add mod">
          <ac:chgData name="Ashley Tabron" userId="0a82f376-07be-45ee-8e68-886fe668b725" providerId="ADAL" clId="{4F84C47C-F02D-3044-939A-5C74CA133F99}" dt="2021-10-05T01:56:53.117" v="15182"/>
          <ac:picMkLst>
            <pc:docMk/>
            <pc:sldMk cId="894970345" sldId="269"/>
            <ac:picMk id="7" creationId="{D49A4855-E853-754E-9FDA-80872E0A1BB7}"/>
          </ac:picMkLst>
        </pc:picChg>
      </pc:sldChg>
      <pc:sldChg chg="addSp delSp modSp new mod setBg chgLayout modNotesTx">
        <pc:chgData name="Ashley Tabron" userId="0a82f376-07be-45ee-8e68-886fe668b725" providerId="ADAL" clId="{4F84C47C-F02D-3044-939A-5C74CA133F99}" dt="2021-10-05T02:04:03.349" v="15798" actId="26606"/>
        <pc:sldMkLst>
          <pc:docMk/>
          <pc:sldMk cId="334848868" sldId="270"/>
        </pc:sldMkLst>
        <pc:spChg chg="del mod ord">
          <ac:chgData name="Ashley Tabron" userId="0a82f376-07be-45ee-8e68-886fe668b725" providerId="ADAL" clId="{4F84C47C-F02D-3044-939A-5C74CA133F99}" dt="2021-10-05T02:02:45.340" v="15472" actId="700"/>
          <ac:spMkLst>
            <pc:docMk/>
            <pc:sldMk cId="334848868" sldId="270"/>
            <ac:spMk id="2" creationId="{70969BDC-9BE0-5947-9A66-1535C8DA1832}"/>
          </ac:spMkLst>
        </pc:spChg>
        <pc:spChg chg="del mod ord">
          <ac:chgData name="Ashley Tabron" userId="0a82f376-07be-45ee-8e68-886fe668b725" providerId="ADAL" clId="{4F84C47C-F02D-3044-939A-5C74CA133F99}" dt="2021-10-05T02:02:45.340" v="15472" actId="700"/>
          <ac:spMkLst>
            <pc:docMk/>
            <pc:sldMk cId="334848868" sldId="270"/>
            <ac:spMk id="3" creationId="{526707C0-2683-ED44-B66D-CC4ADDC5F853}"/>
          </ac:spMkLst>
        </pc:spChg>
        <pc:spChg chg="del">
          <ac:chgData name="Ashley Tabron" userId="0a82f376-07be-45ee-8e68-886fe668b725" providerId="ADAL" clId="{4F84C47C-F02D-3044-939A-5C74CA133F99}" dt="2021-10-05T02:02:45.340" v="15472" actId="700"/>
          <ac:spMkLst>
            <pc:docMk/>
            <pc:sldMk cId="334848868" sldId="270"/>
            <ac:spMk id="4" creationId="{ECF01FA5-1A1F-7A49-97A6-0CE286AC8750}"/>
          </ac:spMkLst>
        </pc:spChg>
        <pc:spChg chg="add mod ord">
          <ac:chgData name="Ashley Tabron" userId="0a82f376-07be-45ee-8e68-886fe668b725" providerId="ADAL" clId="{4F84C47C-F02D-3044-939A-5C74CA133F99}" dt="2021-10-05T02:04:03.349" v="15798" actId="26606"/>
          <ac:spMkLst>
            <pc:docMk/>
            <pc:sldMk cId="334848868" sldId="270"/>
            <ac:spMk id="5" creationId="{D59506A8-46D4-3241-A846-BDC585EE50C8}"/>
          </ac:spMkLst>
        </pc:spChg>
        <pc:spChg chg="add mod ord">
          <ac:chgData name="Ashley Tabron" userId="0a82f376-07be-45ee-8e68-886fe668b725" providerId="ADAL" clId="{4F84C47C-F02D-3044-939A-5C74CA133F99}" dt="2021-10-05T02:04:03.349" v="15798" actId="26606"/>
          <ac:spMkLst>
            <pc:docMk/>
            <pc:sldMk cId="334848868" sldId="270"/>
            <ac:spMk id="6" creationId="{22E825E6-582A-A445-AAE6-6117D362EF17}"/>
          </ac:spMkLst>
        </pc:spChg>
        <pc:spChg chg="add">
          <ac:chgData name="Ashley Tabron" userId="0a82f376-07be-45ee-8e68-886fe668b725" providerId="ADAL" clId="{4F84C47C-F02D-3044-939A-5C74CA133F99}" dt="2021-10-05T02:04:03.349" v="15798" actId="26606"/>
          <ac:spMkLst>
            <pc:docMk/>
            <pc:sldMk cId="334848868" sldId="270"/>
            <ac:spMk id="11" creationId="{6E5BD17F-C95C-40ED-8D04-03295D46FD23}"/>
          </ac:spMkLst>
        </pc:spChg>
        <pc:spChg chg="add">
          <ac:chgData name="Ashley Tabron" userId="0a82f376-07be-45ee-8e68-886fe668b725" providerId="ADAL" clId="{4F84C47C-F02D-3044-939A-5C74CA133F99}" dt="2021-10-05T02:04:03.349" v="15798" actId="26606"/>
          <ac:spMkLst>
            <pc:docMk/>
            <pc:sldMk cId="334848868" sldId="270"/>
            <ac:spMk id="13" creationId="{4203DEB5-0B19-4F8E-84E2-00F5861C96F9}"/>
          </ac:spMkLst>
        </pc:spChg>
      </pc:sldChg>
      <pc:sldChg chg="addSp delSp modSp new mod setBg chgLayout modNotesTx">
        <pc:chgData name="Ashley Tabron" userId="0a82f376-07be-45ee-8e68-886fe668b725" providerId="ADAL" clId="{4F84C47C-F02D-3044-939A-5C74CA133F99}" dt="2021-10-05T02:08:12.662" v="16151" actId="20577"/>
        <pc:sldMkLst>
          <pc:docMk/>
          <pc:sldMk cId="2554321223" sldId="271"/>
        </pc:sldMkLst>
        <pc:spChg chg="del mod ord">
          <ac:chgData name="Ashley Tabron" userId="0a82f376-07be-45ee-8e68-886fe668b725" providerId="ADAL" clId="{4F84C47C-F02D-3044-939A-5C74CA133F99}" dt="2021-10-05T02:06:50.503" v="15802" actId="700"/>
          <ac:spMkLst>
            <pc:docMk/>
            <pc:sldMk cId="2554321223" sldId="271"/>
            <ac:spMk id="2" creationId="{A88EB992-CE55-174D-9E02-727DC0C9155B}"/>
          </ac:spMkLst>
        </pc:spChg>
        <pc:spChg chg="del mod ord">
          <ac:chgData name="Ashley Tabron" userId="0a82f376-07be-45ee-8e68-886fe668b725" providerId="ADAL" clId="{4F84C47C-F02D-3044-939A-5C74CA133F99}" dt="2021-10-05T02:06:50.503" v="15802" actId="700"/>
          <ac:spMkLst>
            <pc:docMk/>
            <pc:sldMk cId="2554321223" sldId="271"/>
            <ac:spMk id="3" creationId="{40D44BE2-9D68-0F49-9DBE-27FB0A3D7DC3}"/>
          </ac:spMkLst>
        </pc:spChg>
        <pc:spChg chg="del">
          <ac:chgData name="Ashley Tabron" userId="0a82f376-07be-45ee-8e68-886fe668b725" providerId="ADAL" clId="{4F84C47C-F02D-3044-939A-5C74CA133F99}" dt="2021-10-05T02:06:50.503" v="15802" actId="700"/>
          <ac:spMkLst>
            <pc:docMk/>
            <pc:sldMk cId="2554321223" sldId="271"/>
            <ac:spMk id="4" creationId="{07F72924-5586-B649-9BA7-593F203C70CF}"/>
          </ac:spMkLst>
        </pc:spChg>
        <pc:spChg chg="add mod ord">
          <ac:chgData name="Ashley Tabron" userId="0a82f376-07be-45ee-8e68-886fe668b725" providerId="ADAL" clId="{4F84C47C-F02D-3044-939A-5C74CA133F99}" dt="2021-10-05T02:07:30.828" v="15968" actId="26606"/>
          <ac:spMkLst>
            <pc:docMk/>
            <pc:sldMk cId="2554321223" sldId="271"/>
            <ac:spMk id="5" creationId="{D46A1BD7-7745-784E-A963-653F76AEE455}"/>
          </ac:spMkLst>
        </pc:spChg>
        <pc:spChg chg="add mod ord">
          <ac:chgData name="Ashley Tabron" userId="0a82f376-07be-45ee-8e68-886fe668b725" providerId="ADAL" clId="{4F84C47C-F02D-3044-939A-5C74CA133F99}" dt="2021-10-05T02:08:12.662" v="16151" actId="20577"/>
          <ac:spMkLst>
            <pc:docMk/>
            <pc:sldMk cId="2554321223" sldId="271"/>
            <ac:spMk id="6" creationId="{93F9C36F-C259-AD4F-887D-1AA657F214EC}"/>
          </ac:spMkLst>
        </pc:spChg>
        <pc:spChg chg="add">
          <ac:chgData name="Ashley Tabron" userId="0a82f376-07be-45ee-8e68-886fe668b725" providerId="ADAL" clId="{4F84C47C-F02D-3044-939A-5C74CA133F99}" dt="2021-10-05T02:07:30.828" v="15968" actId="26606"/>
          <ac:spMkLst>
            <pc:docMk/>
            <pc:sldMk cId="2554321223" sldId="271"/>
            <ac:spMk id="11" creationId="{157A82F3-F6C4-4325-8C9C-7DF1AD06B2B5}"/>
          </ac:spMkLst>
        </pc:spChg>
        <pc:picChg chg="add del">
          <ac:chgData name="Ashley Tabron" userId="0a82f376-07be-45ee-8e68-886fe668b725" providerId="ADAL" clId="{4F84C47C-F02D-3044-939A-5C74CA133F99}" dt="2021-10-05T02:07:30.821" v="15967" actId="26606"/>
          <ac:picMkLst>
            <pc:docMk/>
            <pc:sldMk cId="2554321223" sldId="271"/>
            <ac:picMk id="8" creationId="{A94BD6BF-2367-4F83-82F3-946AF0AB005E}"/>
          </ac:picMkLst>
        </pc:picChg>
      </pc:sldChg>
      <pc:sldChg chg="addSp delSp modSp new mod chgLayout modNotesTx">
        <pc:chgData name="Ashley Tabron" userId="0a82f376-07be-45ee-8e68-886fe668b725" providerId="ADAL" clId="{4F84C47C-F02D-3044-939A-5C74CA133F99}" dt="2021-10-05T02:12:34.393" v="17144" actId="20577"/>
        <pc:sldMkLst>
          <pc:docMk/>
          <pc:sldMk cId="3340098254" sldId="272"/>
        </pc:sldMkLst>
        <pc:spChg chg="del mod ord">
          <ac:chgData name="Ashley Tabron" userId="0a82f376-07be-45ee-8e68-886fe668b725" providerId="ADAL" clId="{4F84C47C-F02D-3044-939A-5C74CA133F99}" dt="2021-10-05T02:08:25.126" v="16153" actId="700"/>
          <ac:spMkLst>
            <pc:docMk/>
            <pc:sldMk cId="3340098254" sldId="272"/>
            <ac:spMk id="2" creationId="{2BCCD307-5446-A244-9884-9C114C0A60CF}"/>
          </ac:spMkLst>
        </pc:spChg>
        <pc:spChg chg="del mod ord">
          <ac:chgData name="Ashley Tabron" userId="0a82f376-07be-45ee-8e68-886fe668b725" providerId="ADAL" clId="{4F84C47C-F02D-3044-939A-5C74CA133F99}" dt="2021-10-05T02:08:25.126" v="16153" actId="700"/>
          <ac:spMkLst>
            <pc:docMk/>
            <pc:sldMk cId="3340098254" sldId="272"/>
            <ac:spMk id="3" creationId="{9C0913E7-1033-B244-86E8-3A4ED1D0C698}"/>
          </ac:spMkLst>
        </pc:spChg>
        <pc:spChg chg="add mod ord">
          <ac:chgData name="Ashley Tabron" userId="0a82f376-07be-45ee-8e68-886fe668b725" providerId="ADAL" clId="{4F84C47C-F02D-3044-939A-5C74CA133F99}" dt="2021-10-05T02:08:33.834" v="16174" actId="20577"/>
          <ac:spMkLst>
            <pc:docMk/>
            <pc:sldMk cId="3340098254" sldId="272"/>
            <ac:spMk id="4" creationId="{33A1C9EC-BFDC-8C4C-BBD0-BDF77AE59FF8}"/>
          </ac:spMkLst>
        </pc:spChg>
        <pc:spChg chg="add mod ord">
          <ac:chgData name="Ashley Tabron" userId="0a82f376-07be-45ee-8e68-886fe668b725" providerId="ADAL" clId="{4F84C47C-F02D-3044-939A-5C74CA133F99}" dt="2021-10-05T02:09:36.663" v="16390" actId="20577"/>
          <ac:spMkLst>
            <pc:docMk/>
            <pc:sldMk cId="3340098254" sldId="272"/>
            <ac:spMk id="5" creationId="{77E7B33E-964C-6445-89E5-4D9EC515201A}"/>
          </ac:spMkLst>
        </pc:spChg>
        <pc:spChg chg="add del mod ord">
          <ac:chgData name="Ashley Tabron" userId="0a82f376-07be-45ee-8e68-886fe668b725" providerId="ADAL" clId="{4F84C47C-F02D-3044-939A-5C74CA133F99}" dt="2021-10-05T02:09:53.771" v="16391" actId="931"/>
          <ac:spMkLst>
            <pc:docMk/>
            <pc:sldMk cId="3340098254" sldId="272"/>
            <ac:spMk id="6" creationId="{DA9BEEF3-4BF3-1049-AA8F-33566F1D1531}"/>
          </ac:spMkLst>
        </pc:spChg>
        <pc:spChg chg="add mod">
          <ac:chgData name="Ashley Tabron" userId="0a82f376-07be-45ee-8e68-886fe668b725" providerId="ADAL" clId="{4F84C47C-F02D-3044-939A-5C74CA133F99}" dt="2021-10-05T02:09:55.879" v="16393" actId="962"/>
          <ac:spMkLst>
            <pc:docMk/>
            <pc:sldMk cId="3340098254" sldId="272"/>
            <ac:spMk id="9" creationId="{F989D897-9692-FF4A-96D9-41E960C0D20F}"/>
          </ac:spMkLst>
        </pc:spChg>
        <pc:picChg chg="add mod">
          <ac:chgData name="Ashley Tabron" userId="0a82f376-07be-45ee-8e68-886fe668b725" providerId="ADAL" clId="{4F84C47C-F02D-3044-939A-5C74CA133F99}" dt="2021-10-05T02:09:55.879" v="16393" actId="962"/>
          <ac:picMkLst>
            <pc:docMk/>
            <pc:sldMk cId="3340098254" sldId="272"/>
            <ac:picMk id="8" creationId="{BF12DFB3-19D4-934C-B6F4-5AD92E0E6D31}"/>
          </ac:picMkLst>
        </pc:picChg>
      </pc:sldChg>
      <pc:sldChg chg="addSp delSp modSp new mod modNotesTx">
        <pc:chgData name="Ashley Tabron" userId="0a82f376-07be-45ee-8e68-886fe668b725" providerId="ADAL" clId="{4F84C47C-F02D-3044-939A-5C74CA133F99}" dt="2021-10-05T02:16:01.465" v="17904" actId="313"/>
        <pc:sldMkLst>
          <pc:docMk/>
          <pc:sldMk cId="579345560" sldId="273"/>
        </pc:sldMkLst>
        <pc:spChg chg="mod">
          <ac:chgData name="Ashley Tabron" userId="0a82f376-07be-45ee-8e68-886fe668b725" providerId="ADAL" clId="{4F84C47C-F02D-3044-939A-5C74CA133F99}" dt="2021-10-05T02:12:42.201" v="17155" actId="20577"/>
          <ac:spMkLst>
            <pc:docMk/>
            <pc:sldMk cId="579345560" sldId="273"/>
            <ac:spMk id="2" creationId="{0EA9232F-ED5B-5348-9AC4-B4F1527B4A2E}"/>
          </ac:spMkLst>
        </pc:spChg>
        <pc:spChg chg="mod">
          <ac:chgData name="Ashley Tabron" userId="0a82f376-07be-45ee-8e68-886fe668b725" providerId="ADAL" clId="{4F84C47C-F02D-3044-939A-5C74CA133F99}" dt="2021-10-05T02:13:56.217" v="17296" actId="313"/>
          <ac:spMkLst>
            <pc:docMk/>
            <pc:sldMk cId="579345560" sldId="273"/>
            <ac:spMk id="3" creationId="{3CA4FAF0-4446-2D41-A27E-6AE75261A303}"/>
          </ac:spMkLst>
        </pc:spChg>
        <pc:spChg chg="del">
          <ac:chgData name="Ashley Tabron" userId="0a82f376-07be-45ee-8e68-886fe668b725" providerId="ADAL" clId="{4F84C47C-F02D-3044-939A-5C74CA133F99}" dt="2021-10-05T02:13:54.258" v="17295" actId="931"/>
          <ac:spMkLst>
            <pc:docMk/>
            <pc:sldMk cId="579345560" sldId="273"/>
            <ac:spMk id="4" creationId="{CEBC0B78-12AA-474D-B8C5-76E8262CC303}"/>
          </ac:spMkLst>
        </pc:spChg>
        <pc:picChg chg="add mod">
          <ac:chgData name="Ashley Tabron" userId="0a82f376-07be-45ee-8e68-886fe668b725" providerId="ADAL" clId="{4F84C47C-F02D-3044-939A-5C74CA133F99}" dt="2021-10-05T02:13:58.454" v="17297" actId="27614"/>
          <ac:picMkLst>
            <pc:docMk/>
            <pc:sldMk cId="579345560" sldId="273"/>
            <ac:picMk id="6" creationId="{39E2E001-8FBA-0549-A707-4CE9934B0CCA}"/>
          </ac:picMkLst>
        </pc:picChg>
      </pc:sldChg>
      <pc:sldChg chg="addSp delSp modSp new mod modNotesTx">
        <pc:chgData name="Ashley Tabron" userId="0a82f376-07be-45ee-8e68-886fe668b725" providerId="ADAL" clId="{4F84C47C-F02D-3044-939A-5C74CA133F99}" dt="2021-10-05T02:21:06.190" v="18687" actId="20577"/>
        <pc:sldMkLst>
          <pc:docMk/>
          <pc:sldMk cId="484488535" sldId="274"/>
        </pc:sldMkLst>
        <pc:spChg chg="mod">
          <ac:chgData name="Ashley Tabron" userId="0a82f376-07be-45ee-8e68-886fe668b725" providerId="ADAL" clId="{4F84C47C-F02D-3044-939A-5C74CA133F99}" dt="2021-10-05T02:16:16.303" v="17930" actId="20577"/>
          <ac:spMkLst>
            <pc:docMk/>
            <pc:sldMk cId="484488535" sldId="274"/>
            <ac:spMk id="2" creationId="{6208C040-167E-A047-A55A-CE7193B8375F}"/>
          </ac:spMkLst>
        </pc:spChg>
        <pc:spChg chg="mod">
          <ac:chgData name="Ashley Tabron" userId="0a82f376-07be-45ee-8e68-886fe668b725" providerId="ADAL" clId="{4F84C47C-F02D-3044-939A-5C74CA133F99}" dt="2021-10-05T02:18:33.024" v="18519" actId="20577"/>
          <ac:spMkLst>
            <pc:docMk/>
            <pc:sldMk cId="484488535" sldId="274"/>
            <ac:spMk id="3" creationId="{341D2A56-2CCC-D44B-AC8A-ED0A1E1F6D23}"/>
          </ac:spMkLst>
        </pc:spChg>
        <pc:spChg chg="del">
          <ac:chgData name="Ashley Tabron" userId="0a82f376-07be-45ee-8e68-886fe668b725" providerId="ADAL" clId="{4F84C47C-F02D-3044-939A-5C74CA133F99}" dt="2021-10-05T02:18:13.216" v="18468" actId="931"/>
          <ac:spMkLst>
            <pc:docMk/>
            <pc:sldMk cId="484488535" sldId="274"/>
            <ac:spMk id="4" creationId="{CE738B90-50CB-1041-BF95-1D2AEE356D78}"/>
          </ac:spMkLst>
        </pc:spChg>
        <pc:picChg chg="add mod">
          <ac:chgData name="Ashley Tabron" userId="0a82f376-07be-45ee-8e68-886fe668b725" providerId="ADAL" clId="{4F84C47C-F02D-3044-939A-5C74CA133F99}" dt="2021-10-05T02:18:15.317" v="18470" actId="962"/>
          <ac:picMkLst>
            <pc:docMk/>
            <pc:sldMk cId="484488535" sldId="274"/>
            <ac:picMk id="6" creationId="{316E2792-3FB2-D543-AD77-418C1AFC2634}"/>
          </ac:picMkLst>
        </pc:picChg>
      </pc:sldChg>
      <pc:sldChg chg="addSp delSp modSp new del mod modAnim">
        <pc:chgData name="Ashley Tabron" userId="0a82f376-07be-45ee-8e68-886fe668b725" providerId="ADAL" clId="{4F84C47C-F02D-3044-939A-5C74CA133F99}" dt="2021-10-05T02:20:38.199" v="18628" actId="2696"/>
        <pc:sldMkLst>
          <pc:docMk/>
          <pc:sldMk cId="186438562" sldId="275"/>
        </pc:sldMkLst>
        <pc:spChg chg="mod">
          <ac:chgData name="Ashley Tabron" userId="0a82f376-07be-45ee-8e68-886fe668b725" providerId="ADAL" clId="{4F84C47C-F02D-3044-939A-5C74CA133F99}" dt="2021-10-05T02:18:48.593" v="18538" actId="20577"/>
          <ac:spMkLst>
            <pc:docMk/>
            <pc:sldMk cId="186438562" sldId="275"/>
            <ac:spMk id="2" creationId="{8F58928D-FD13-714C-9D7C-083F2E22239A}"/>
          </ac:spMkLst>
        </pc:spChg>
        <pc:spChg chg="mod">
          <ac:chgData name="Ashley Tabron" userId="0a82f376-07be-45ee-8e68-886fe668b725" providerId="ADAL" clId="{4F84C47C-F02D-3044-939A-5C74CA133F99}" dt="2021-10-05T02:19:40.526" v="18626" actId="20577"/>
          <ac:spMkLst>
            <pc:docMk/>
            <pc:sldMk cId="186438562" sldId="275"/>
            <ac:spMk id="3" creationId="{0684ABE5-1BDC-3949-92D2-A6B182E4666E}"/>
          </ac:spMkLst>
        </pc:spChg>
        <pc:spChg chg="del">
          <ac:chgData name="Ashley Tabron" userId="0a82f376-07be-45ee-8e68-886fe668b725" providerId="ADAL" clId="{4F84C47C-F02D-3044-939A-5C74CA133F99}" dt="2021-10-05T02:20:11.869" v="18627"/>
          <ac:spMkLst>
            <pc:docMk/>
            <pc:sldMk cId="186438562" sldId="275"/>
            <ac:spMk id="4" creationId="{29EC23B1-3EBE-7D44-BC99-E66F66143DDF}"/>
          </ac:spMkLst>
        </pc:spChg>
        <pc:picChg chg="add mod">
          <ac:chgData name="Ashley Tabron" userId="0a82f376-07be-45ee-8e68-886fe668b725" providerId="ADAL" clId="{4F84C47C-F02D-3044-939A-5C74CA133F99}" dt="2021-10-05T02:20:11.869" v="18627"/>
          <ac:picMkLst>
            <pc:docMk/>
            <pc:sldMk cId="186438562" sldId="275"/>
            <ac:picMk id="5" creationId="{4D7B2506-CF52-F14B-BD4D-52D4B4E58C0A}"/>
          </ac:picMkLst>
        </pc:picChg>
      </pc:sldChg>
      <pc:sldChg chg="addSp modSp new mod setBg">
        <pc:chgData name="Ashley Tabron" userId="0a82f376-07be-45ee-8e68-886fe668b725" providerId="ADAL" clId="{4F84C47C-F02D-3044-939A-5C74CA133F99}" dt="2021-10-05T09:37:38.090" v="19132" actId="26606"/>
        <pc:sldMkLst>
          <pc:docMk/>
          <pc:sldMk cId="228002688" sldId="275"/>
        </pc:sldMkLst>
        <pc:spChg chg="mod">
          <ac:chgData name="Ashley Tabron" userId="0a82f376-07be-45ee-8e68-886fe668b725" providerId="ADAL" clId="{4F84C47C-F02D-3044-939A-5C74CA133F99}" dt="2021-10-05T09:37:38.090" v="19132" actId="26606"/>
          <ac:spMkLst>
            <pc:docMk/>
            <pc:sldMk cId="228002688" sldId="275"/>
            <ac:spMk id="2" creationId="{2662D7B1-0EE1-9242-8D9D-78C2035B411F}"/>
          </ac:spMkLst>
        </pc:spChg>
        <pc:spChg chg="mod">
          <ac:chgData name="Ashley Tabron" userId="0a82f376-07be-45ee-8e68-886fe668b725" providerId="ADAL" clId="{4F84C47C-F02D-3044-939A-5C74CA133F99}" dt="2021-10-05T09:37:38.090" v="19132" actId="26606"/>
          <ac:spMkLst>
            <pc:docMk/>
            <pc:sldMk cId="228002688" sldId="275"/>
            <ac:spMk id="3" creationId="{D76FC743-00DF-A64D-BB4C-F5C045AB5140}"/>
          </ac:spMkLst>
        </pc:spChg>
        <pc:spChg chg="add">
          <ac:chgData name="Ashley Tabron" userId="0a82f376-07be-45ee-8e68-886fe668b725" providerId="ADAL" clId="{4F84C47C-F02D-3044-939A-5C74CA133F99}" dt="2021-10-05T09:37:38.090" v="19132" actId="26606"/>
          <ac:spMkLst>
            <pc:docMk/>
            <pc:sldMk cId="228002688" sldId="275"/>
            <ac:spMk id="8" creationId="{165040EF-32B8-46F3-823C-6BA3A49A7706}"/>
          </ac:spMkLst>
        </pc:spChg>
      </pc:sldChg>
      <pc:sldChg chg="addSp delSp modSp new mod setBg chgLayout modNotesTx">
        <pc:chgData name="Ashley Tabron" userId="0a82f376-07be-45ee-8e68-886fe668b725" providerId="ADAL" clId="{4F84C47C-F02D-3044-939A-5C74CA133F99}" dt="2021-10-05T09:43:39.704" v="20386" actId="26606"/>
        <pc:sldMkLst>
          <pc:docMk/>
          <pc:sldMk cId="2596797248" sldId="276"/>
        </pc:sldMkLst>
        <pc:spChg chg="del mod ord">
          <ac:chgData name="Ashley Tabron" userId="0a82f376-07be-45ee-8e68-886fe668b725" providerId="ADAL" clId="{4F84C47C-F02D-3044-939A-5C74CA133F99}" dt="2021-10-05T09:42:46.057" v="20228" actId="700"/>
          <ac:spMkLst>
            <pc:docMk/>
            <pc:sldMk cId="2596797248" sldId="276"/>
            <ac:spMk id="2" creationId="{9BFF4B56-A046-8440-8966-3CEA3DA903B2}"/>
          </ac:spMkLst>
        </pc:spChg>
        <pc:spChg chg="del mod ord">
          <ac:chgData name="Ashley Tabron" userId="0a82f376-07be-45ee-8e68-886fe668b725" providerId="ADAL" clId="{4F84C47C-F02D-3044-939A-5C74CA133F99}" dt="2021-10-05T09:42:46.057" v="20228" actId="700"/>
          <ac:spMkLst>
            <pc:docMk/>
            <pc:sldMk cId="2596797248" sldId="276"/>
            <ac:spMk id="3" creationId="{D332CFD8-A43B-A14D-82FB-41622FD3D07C}"/>
          </ac:spMkLst>
        </pc:spChg>
        <pc:spChg chg="del">
          <ac:chgData name="Ashley Tabron" userId="0a82f376-07be-45ee-8e68-886fe668b725" providerId="ADAL" clId="{4F84C47C-F02D-3044-939A-5C74CA133F99}" dt="2021-10-05T09:42:46.057" v="20228" actId="700"/>
          <ac:spMkLst>
            <pc:docMk/>
            <pc:sldMk cId="2596797248" sldId="276"/>
            <ac:spMk id="4" creationId="{B9BAE01E-FC4E-904B-9D4D-2E2109EBF8CF}"/>
          </ac:spMkLst>
        </pc:spChg>
        <pc:spChg chg="add mod ord">
          <ac:chgData name="Ashley Tabron" userId="0a82f376-07be-45ee-8e68-886fe668b725" providerId="ADAL" clId="{4F84C47C-F02D-3044-939A-5C74CA133F99}" dt="2021-10-05T09:43:39.704" v="20386" actId="26606"/>
          <ac:spMkLst>
            <pc:docMk/>
            <pc:sldMk cId="2596797248" sldId="276"/>
            <ac:spMk id="5" creationId="{4F02A390-7D98-B844-B7D7-57A1350E9616}"/>
          </ac:spMkLst>
        </pc:spChg>
        <pc:spChg chg="add mod ord">
          <ac:chgData name="Ashley Tabron" userId="0a82f376-07be-45ee-8e68-886fe668b725" providerId="ADAL" clId="{4F84C47C-F02D-3044-939A-5C74CA133F99}" dt="2021-10-05T09:43:39.704" v="20386" actId="26606"/>
          <ac:spMkLst>
            <pc:docMk/>
            <pc:sldMk cId="2596797248" sldId="276"/>
            <ac:spMk id="6" creationId="{ACE7798F-2C52-4042-9643-7B6D4E4D4E18}"/>
          </ac:spMkLst>
        </pc:spChg>
        <pc:picChg chg="add">
          <ac:chgData name="Ashley Tabron" userId="0a82f376-07be-45ee-8e68-886fe668b725" providerId="ADAL" clId="{4F84C47C-F02D-3044-939A-5C74CA133F99}" dt="2021-10-05T09:43:39.704" v="20386" actId="26606"/>
          <ac:picMkLst>
            <pc:docMk/>
            <pc:sldMk cId="2596797248" sldId="276"/>
            <ac:picMk id="8" creationId="{5F4B51AF-E8A4-42C3-A300-42359C4E7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D2505-A9BB-844A-8BA7-A1A7C15A0B74}" type="datetimeFigureOut">
              <a:rPr lang="en-US" smtClean="0"/>
              <a:t>10/5/21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F55CE-04B4-B74A-8A1A-3C359FB42CD2}" type="slidenum">
              <a:rPr lang="en-US" smtClean="0"/>
              <a:t>‹#›</a:t>
            </a:fld>
            <a:endParaRPr lang="en-US"/>
          </a:p>
        </p:txBody>
      </p:sp>
    </p:spTree>
    <p:extLst>
      <p:ext uri="{BB962C8B-B14F-4D97-AF65-F5344CB8AC3E}">
        <p14:creationId xmlns:p14="http://schemas.microsoft.com/office/powerpoint/2010/main" val="1857753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session on Digital Organization Skills. You took the first step to digital organization by showing up! Congrats.  Our hope is that after today’s session, you will walk away with some strategies that will help you stay on top of work, school, and home by using the tools that are already at your disposal. We’ll cover file naming and organization, digital calendars and notes apps, and finally some to-do lists that you can use to make sure you tackle all the items on your list. But first, tell me in the chat in a few words why you came to this session today. </a:t>
            </a:r>
          </a:p>
          <a:p>
            <a:r>
              <a:rPr lang="en-US" dirty="0"/>
              <a:t>Note to Speaker: (Read a few of the responses aloud/hopefully there will be some commonalties between the items and the topics we plan to cover in the session. </a:t>
            </a:r>
          </a:p>
          <a:p>
            <a:r>
              <a:rPr lang="en-US" dirty="0"/>
              <a:t>SAY: Some of the slides in the presentation have some useful videos that we can check out today, but you will also have access to these videos for the future. </a:t>
            </a:r>
          </a:p>
        </p:txBody>
      </p:sp>
      <p:sp>
        <p:nvSpPr>
          <p:cNvPr id="4" name="Slide Number Placeholder 3"/>
          <p:cNvSpPr>
            <a:spLocks noGrp="1"/>
          </p:cNvSpPr>
          <p:nvPr>
            <p:ph type="sldNum" sz="quarter" idx="5"/>
          </p:nvPr>
        </p:nvSpPr>
        <p:spPr/>
        <p:txBody>
          <a:bodyPr/>
          <a:lstStyle/>
          <a:p>
            <a:fld id="{E2EF55CE-04B4-B74A-8A1A-3C359FB42CD2}" type="slidenum">
              <a:rPr lang="en-US" smtClean="0"/>
              <a:t>2</a:t>
            </a:fld>
            <a:endParaRPr lang="en-US"/>
          </a:p>
        </p:txBody>
      </p:sp>
    </p:spTree>
    <p:extLst>
      <p:ext uri="{BB962C8B-B14F-4D97-AF65-F5344CB8AC3E}">
        <p14:creationId xmlns:p14="http://schemas.microsoft.com/office/powerpoint/2010/main" val="1470134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watch a brief video of how you can use Google Keep and Google Calendar together! After we finish, consider what are some pros and cons to using this system? Is this something you’d like to try? </a:t>
            </a:r>
          </a:p>
        </p:txBody>
      </p:sp>
      <p:sp>
        <p:nvSpPr>
          <p:cNvPr id="4" name="Slide Number Placeholder 3"/>
          <p:cNvSpPr>
            <a:spLocks noGrp="1"/>
          </p:cNvSpPr>
          <p:nvPr>
            <p:ph type="sldNum" sz="quarter" idx="5"/>
          </p:nvPr>
        </p:nvSpPr>
        <p:spPr/>
        <p:txBody>
          <a:bodyPr/>
          <a:lstStyle/>
          <a:p>
            <a:fld id="{E2EF55CE-04B4-B74A-8A1A-3C359FB42CD2}" type="slidenum">
              <a:rPr lang="en-US" smtClean="0"/>
              <a:t>11</a:t>
            </a:fld>
            <a:endParaRPr lang="en-US"/>
          </a:p>
        </p:txBody>
      </p:sp>
    </p:spTree>
    <p:extLst>
      <p:ext uri="{BB962C8B-B14F-4D97-AF65-F5344CB8AC3E}">
        <p14:creationId xmlns:p14="http://schemas.microsoft.com/office/powerpoint/2010/main" val="2118036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use an app that works really well with all things Microsoft, To-Do is the app for you! Like Google Keep, Microsoft To-Do works well across all of your devices for easy access and management. You will sign up using your Wake Tech credentials. There are default lists like My Day and Tasks, but you can make this screen as personal as you want! You can create tasks and subtasks to keep track of your day. The app also has a satisfying sound when you complete each task, so it is a great way for you to stay motivated.  This brief video shows you some tips and tricks for using Microsoft To-Do</a:t>
            </a:r>
          </a:p>
          <a:p>
            <a:endParaRPr lang="en-US" dirty="0"/>
          </a:p>
          <a:p>
            <a:r>
              <a:rPr lang="en-US" dirty="0"/>
              <a:t>After you finish playing the video, share the following:</a:t>
            </a:r>
          </a:p>
          <a:p>
            <a:endParaRPr lang="en-US" dirty="0"/>
          </a:p>
          <a:p>
            <a:r>
              <a:rPr lang="en-US" dirty="0"/>
              <a:t>Microsoft To-Do works really well with all of the apps you regularly use for Wake Tech, so if you are looking for an application that is easy to start right away, look no further than Microsoft To-Do. Ultimately, whether you choose Google or Microsoft will come down to individual comfort level and which application you believe is more user friendly for you! </a:t>
            </a:r>
          </a:p>
        </p:txBody>
      </p:sp>
      <p:sp>
        <p:nvSpPr>
          <p:cNvPr id="4" name="Slide Number Placeholder 3"/>
          <p:cNvSpPr>
            <a:spLocks noGrp="1"/>
          </p:cNvSpPr>
          <p:nvPr>
            <p:ph type="sldNum" sz="quarter" idx="5"/>
          </p:nvPr>
        </p:nvSpPr>
        <p:spPr/>
        <p:txBody>
          <a:bodyPr/>
          <a:lstStyle/>
          <a:p>
            <a:fld id="{E2EF55CE-04B4-B74A-8A1A-3C359FB42CD2}" type="slidenum">
              <a:rPr lang="en-US" smtClean="0"/>
              <a:t>12</a:t>
            </a:fld>
            <a:endParaRPr lang="en-US"/>
          </a:p>
        </p:txBody>
      </p:sp>
    </p:spTree>
    <p:extLst>
      <p:ext uri="{BB962C8B-B14F-4D97-AF65-F5344CB8AC3E}">
        <p14:creationId xmlns:p14="http://schemas.microsoft.com/office/powerpoint/2010/main" val="157195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EF55CE-04B4-B74A-8A1A-3C359FB42CD2}" type="slidenum">
              <a:rPr lang="en-US" smtClean="0"/>
              <a:t>13</a:t>
            </a:fld>
            <a:endParaRPr lang="en-US"/>
          </a:p>
        </p:txBody>
      </p:sp>
    </p:spTree>
    <p:extLst>
      <p:ext uri="{BB962C8B-B14F-4D97-AF65-F5344CB8AC3E}">
        <p14:creationId xmlns:p14="http://schemas.microsoft.com/office/powerpoint/2010/main" val="356303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frontier in digital organization is digital note taking.  Note taking is one of the most powerful tools at  your disposal as a college student. Studies have shown that note taking helps you recall new knowledge as well as apply it. However, taking notes with a traditional pen and paper isn’t always the best method.  On the other hand, studies have shown that when students take notes solely on their laptops, they often retain less information because they attempt to type everything verbatim. </a:t>
            </a:r>
            <a:r>
              <a:rPr lang="en-US" dirty="0" err="1"/>
              <a:t>Forutnately</a:t>
            </a:r>
            <a:r>
              <a:rPr lang="en-US" dirty="0"/>
              <a:t>, there are a few new tools that address the gap in between to help students take notes that they can save digitally and use in the future for success. </a:t>
            </a:r>
          </a:p>
        </p:txBody>
      </p:sp>
      <p:sp>
        <p:nvSpPr>
          <p:cNvPr id="4" name="Slide Number Placeholder 3"/>
          <p:cNvSpPr>
            <a:spLocks noGrp="1"/>
          </p:cNvSpPr>
          <p:nvPr>
            <p:ph type="sldNum" sz="quarter" idx="5"/>
          </p:nvPr>
        </p:nvSpPr>
        <p:spPr/>
        <p:txBody>
          <a:bodyPr/>
          <a:lstStyle/>
          <a:p>
            <a:fld id="{E2EF55CE-04B4-B74A-8A1A-3C359FB42CD2}" type="slidenum">
              <a:rPr lang="en-US" smtClean="0"/>
              <a:t>14</a:t>
            </a:fld>
            <a:endParaRPr lang="en-US"/>
          </a:p>
        </p:txBody>
      </p:sp>
    </p:spTree>
    <p:extLst>
      <p:ext uri="{BB962C8B-B14F-4D97-AF65-F5344CB8AC3E}">
        <p14:creationId xmlns:p14="http://schemas.microsoft.com/office/powerpoint/2010/main" val="295094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One Note is a great tool that you have free access to using your Wake Tech credentials.  It’s a great one stop shop for you to put all of your note taking skills to use in one place. You can revise your notes with typing, highlighting, or ink annotations. You can also add photos and annotate those as well. A great feature about One Note is that you can easily share and collaborate with your professors and classmates.  To sum up, One Note is a great system to organize your thoughts. You can mark important notes so you can’t miss them. You can also draw and mix media such as audio or video that you can’t do with other systems.  Finally, you can share files, clips, or entire notebooks with your classmates.  It also works well across multiple devices, which comes in handy when you’re on the go! </a:t>
            </a:r>
          </a:p>
          <a:p>
            <a:endParaRPr lang="en-US" dirty="0"/>
          </a:p>
          <a:p>
            <a:r>
              <a:rPr lang="en-US" dirty="0"/>
              <a:t>Note to speaker: show students the video for One Note. Remember to reiterate that this works well with outlook, word, </a:t>
            </a:r>
            <a:r>
              <a:rPr lang="en-US" dirty="0" err="1"/>
              <a:t>etc</a:t>
            </a:r>
            <a:r>
              <a:rPr lang="en-US" dirty="0"/>
              <a:t>, and they already have access through their Wake Tech credentials. </a:t>
            </a:r>
          </a:p>
        </p:txBody>
      </p:sp>
      <p:sp>
        <p:nvSpPr>
          <p:cNvPr id="4" name="Slide Number Placeholder 3"/>
          <p:cNvSpPr>
            <a:spLocks noGrp="1"/>
          </p:cNvSpPr>
          <p:nvPr>
            <p:ph type="sldNum" sz="quarter" idx="5"/>
          </p:nvPr>
        </p:nvSpPr>
        <p:spPr/>
        <p:txBody>
          <a:bodyPr/>
          <a:lstStyle/>
          <a:p>
            <a:fld id="{E2EF55CE-04B4-B74A-8A1A-3C359FB42CD2}" type="slidenum">
              <a:rPr lang="en-US" smtClean="0"/>
              <a:t>15</a:t>
            </a:fld>
            <a:endParaRPr lang="en-US"/>
          </a:p>
        </p:txBody>
      </p:sp>
    </p:spTree>
    <p:extLst>
      <p:ext uri="{BB962C8B-B14F-4D97-AF65-F5344CB8AC3E}">
        <p14:creationId xmlns:p14="http://schemas.microsoft.com/office/powerpoint/2010/main" val="339889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Notability is a great app that allows you to combine handwriting, photos, and typing in a single note!  It also lets you annotate PDFs , and you can use some of the same aforementioned file naming systems to keep all of your notes in one place.  The good thing about Notability is that you can use it across devices like your phone, computer, or tablet, and it works with both Apple and Android systems. It is the perfect blend of traditional and modern note taking and it can be as basic or as fancy and you choose.  Because of the increased features, there is a cost for Notability, but most users love the platform, and it is very popular.  Notability is most popular with students who use a tablet to take notes, so if you do not have a tablet, this system might not be the best for you.  Let’s check out this video on Notability, so we can see some of the cool features in action! </a:t>
            </a:r>
          </a:p>
        </p:txBody>
      </p:sp>
      <p:sp>
        <p:nvSpPr>
          <p:cNvPr id="4" name="Slide Number Placeholder 3"/>
          <p:cNvSpPr>
            <a:spLocks noGrp="1"/>
          </p:cNvSpPr>
          <p:nvPr>
            <p:ph type="sldNum" sz="quarter" idx="5"/>
          </p:nvPr>
        </p:nvSpPr>
        <p:spPr/>
        <p:txBody>
          <a:bodyPr/>
          <a:lstStyle/>
          <a:p>
            <a:fld id="{E2EF55CE-04B4-B74A-8A1A-3C359FB42CD2}" type="slidenum">
              <a:rPr lang="en-US" smtClean="0"/>
              <a:t>16</a:t>
            </a:fld>
            <a:endParaRPr lang="en-US"/>
          </a:p>
        </p:txBody>
      </p:sp>
    </p:spTree>
    <p:extLst>
      <p:ext uri="{BB962C8B-B14F-4D97-AF65-F5344CB8AC3E}">
        <p14:creationId xmlns:p14="http://schemas.microsoft.com/office/powerpoint/2010/main" val="272879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Evernote is a great system that incorporates many of the other apps in one clear location! It works across multiple devices, and it connects many of the purposes of the other apps we discussed in one place. You can pretty much put any type of content into Evernote. Type, write, or record audio from a class. Annotate photos and PDFS </a:t>
            </a:r>
          </a:p>
          <a:p>
            <a:r>
              <a:rPr lang="en-US" dirty="0"/>
              <a:t>Snap photos of a whiteboard or post it note from class. You can also use it on whatever device you are logging in from right now! It’s a simple one stop platform that helps you get everything in one place. Evernote is free.  If you don’t want to use a bunch of apps to stay organized digitally, Evernote might be the best solution for you. Let’s watch a video to see how this works in action!</a:t>
            </a:r>
          </a:p>
          <a:p>
            <a:endParaRPr lang="en-US" dirty="0"/>
          </a:p>
        </p:txBody>
      </p:sp>
      <p:sp>
        <p:nvSpPr>
          <p:cNvPr id="4" name="Slide Number Placeholder 3"/>
          <p:cNvSpPr>
            <a:spLocks noGrp="1"/>
          </p:cNvSpPr>
          <p:nvPr>
            <p:ph type="sldNum" sz="quarter" idx="5"/>
          </p:nvPr>
        </p:nvSpPr>
        <p:spPr/>
        <p:txBody>
          <a:bodyPr/>
          <a:lstStyle/>
          <a:p>
            <a:fld id="{E2EF55CE-04B4-B74A-8A1A-3C359FB42CD2}" type="slidenum">
              <a:rPr lang="en-US" smtClean="0"/>
              <a:t>17</a:t>
            </a:fld>
            <a:endParaRPr lang="en-US"/>
          </a:p>
        </p:txBody>
      </p:sp>
    </p:spTree>
    <p:extLst>
      <p:ext uri="{BB962C8B-B14F-4D97-AF65-F5344CB8AC3E}">
        <p14:creationId xmlns:p14="http://schemas.microsoft.com/office/powerpoint/2010/main" val="113345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answer in the chat by providing specific examples to justify their choices! </a:t>
            </a:r>
          </a:p>
        </p:txBody>
      </p:sp>
      <p:sp>
        <p:nvSpPr>
          <p:cNvPr id="4" name="Slide Number Placeholder 3"/>
          <p:cNvSpPr>
            <a:spLocks noGrp="1"/>
          </p:cNvSpPr>
          <p:nvPr>
            <p:ph type="sldNum" sz="quarter" idx="5"/>
          </p:nvPr>
        </p:nvSpPr>
        <p:spPr/>
        <p:txBody>
          <a:bodyPr/>
          <a:lstStyle/>
          <a:p>
            <a:fld id="{E2EF55CE-04B4-B74A-8A1A-3C359FB42CD2}" type="slidenum">
              <a:rPr lang="en-US" smtClean="0"/>
              <a:t>18</a:t>
            </a:fld>
            <a:endParaRPr lang="en-US"/>
          </a:p>
        </p:txBody>
      </p:sp>
    </p:spTree>
    <p:extLst>
      <p:ext uri="{BB962C8B-B14F-4D97-AF65-F5344CB8AC3E}">
        <p14:creationId xmlns:p14="http://schemas.microsoft.com/office/powerpoint/2010/main" val="268027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Without intending for it to do so, your desktop can pile up quickly. Put any loose documents into a specific folder. Change your desktop background to something that you want to see so that you will notice when it gets cluttered</a:t>
            </a:r>
          </a:p>
          <a:p>
            <a:pPr marL="228600" indent="-228600">
              <a:buAutoNum type="arabicPeriod"/>
            </a:pPr>
            <a:r>
              <a:rPr lang="en-US" dirty="0"/>
              <a:t>Go through this folder regularly to store what you need and delete the rest</a:t>
            </a:r>
          </a:p>
          <a:p>
            <a:pPr marL="228600" indent="-228600">
              <a:buAutoNum type="arabicPeriod"/>
            </a:pPr>
            <a:r>
              <a:rPr lang="en-US" dirty="0"/>
              <a:t>Folders on folders! Make sure everything is in its place for easy access</a:t>
            </a:r>
          </a:p>
          <a:p>
            <a:pPr marL="228600" indent="-228600">
              <a:buAutoNum type="arabicPeriod"/>
            </a:pPr>
            <a:r>
              <a:rPr lang="en-US" dirty="0"/>
              <a:t>Check your email at least once a day and get to zero if possible. Unsubscribe from unwanted notifications</a:t>
            </a:r>
          </a:p>
          <a:p>
            <a:pPr marL="228600" indent="-228600">
              <a:buAutoNum type="arabicPeriod"/>
            </a:pPr>
            <a:r>
              <a:rPr lang="en-US" dirty="0"/>
              <a:t>Don’t let updates go unchecked! Stop clicking remind me tomorrow</a:t>
            </a:r>
          </a:p>
        </p:txBody>
      </p:sp>
      <p:sp>
        <p:nvSpPr>
          <p:cNvPr id="4" name="Slide Number Placeholder 3"/>
          <p:cNvSpPr>
            <a:spLocks noGrp="1"/>
          </p:cNvSpPr>
          <p:nvPr>
            <p:ph type="sldNum" sz="quarter" idx="5"/>
          </p:nvPr>
        </p:nvSpPr>
        <p:spPr/>
        <p:txBody>
          <a:bodyPr/>
          <a:lstStyle/>
          <a:p>
            <a:fld id="{E2EF55CE-04B4-B74A-8A1A-3C359FB42CD2}" type="slidenum">
              <a:rPr lang="en-US" smtClean="0"/>
              <a:t>19</a:t>
            </a:fld>
            <a:endParaRPr lang="en-US"/>
          </a:p>
        </p:txBody>
      </p:sp>
    </p:spTree>
    <p:extLst>
      <p:ext uri="{BB962C8B-B14F-4D97-AF65-F5344CB8AC3E}">
        <p14:creationId xmlns:p14="http://schemas.microsoft.com/office/powerpoint/2010/main" val="2687786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Sometimes we accidentally save a file twice. Delete any extra copies to avoid confusion</a:t>
            </a:r>
          </a:p>
          <a:p>
            <a:r>
              <a:rPr lang="en-US" dirty="0"/>
              <a:t>7. Organize your apps on your tablet or phone to help you find items easily on your computer</a:t>
            </a:r>
          </a:p>
          <a:p>
            <a:r>
              <a:rPr lang="en-US" dirty="0"/>
              <a:t>8. Your notes app gets cluttered. Take a moment and go through the ones you don’t need and delete them</a:t>
            </a:r>
          </a:p>
          <a:p>
            <a:r>
              <a:rPr lang="en-US" dirty="0"/>
              <a:t>9. Finally, you need to maintain some work/life balance. Consider turning off notifications so you are not working late into the night. Everyone needs a break.</a:t>
            </a:r>
          </a:p>
        </p:txBody>
      </p:sp>
      <p:sp>
        <p:nvSpPr>
          <p:cNvPr id="4" name="Slide Number Placeholder 3"/>
          <p:cNvSpPr>
            <a:spLocks noGrp="1"/>
          </p:cNvSpPr>
          <p:nvPr>
            <p:ph type="sldNum" sz="quarter" idx="5"/>
          </p:nvPr>
        </p:nvSpPr>
        <p:spPr/>
        <p:txBody>
          <a:bodyPr/>
          <a:lstStyle/>
          <a:p>
            <a:fld id="{E2EF55CE-04B4-B74A-8A1A-3C359FB42CD2}" type="slidenum">
              <a:rPr lang="en-US" smtClean="0"/>
              <a:t>20</a:t>
            </a:fld>
            <a:endParaRPr lang="en-US"/>
          </a:p>
        </p:txBody>
      </p:sp>
    </p:spTree>
    <p:extLst>
      <p:ext uri="{BB962C8B-B14F-4D97-AF65-F5344CB8AC3E}">
        <p14:creationId xmlns:p14="http://schemas.microsoft.com/office/powerpoint/2010/main" val="415143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more than ever, we are spending increasing amounts of time in our digital spaces. Just like our physical ones, from time to time we need to make sure that our digital spaces are organized and easy to navigate. Fortunately, there are plenty of ways we can curate our digital spaces. First, it takes time to organize our digital lives, and it is a never-ending process that requires regular maintenance. Just as you wouldn’t clean your basement out in one day, apply the same ideals to your digital space. Hopefully by the end of this session you will have a system in place that makes it easy for you to file your documents in an easy to find place with a reusable system that works for you. </a:t>
            </a:r>
          </a:p>
        </p:txBody>
      </p:sp>
      <p:sp>
        <p:nvSpPr>
          <p:cNvPr id="4" name="Slide Number Placeholder 3"/>
          <p:cNvSpPr>
            <a:spLocks noGrp="1"/>
          </p:cNvSpPr>
          <p:nvPr>
            <p:ph type="sldNum" sz="quarter" idx="5"/>
          </p:nvPr>
        </p:nvSpPr>
        <p:spPr/>
        <p:txBody>
          <a:bodyPr/>
          <a:lstStyle/>
          <a:p>
            <a:fld id="{E2EF55CE-04B4-B74A-8A1A-3C359FB42CD2}" type="slidenum">
              <a:rPr lang="en-US" smtClean="0"/>
              <a:t>3</a:t>
            </a:fld>
            <a:endParaRPr lang="en-US"/>
          </a:p>
        </p:txBody>
      </p:sp>
    </p:spTree>
    <p:extLst>
      <p:ext uri="{BB962C8B-B14F-4D97-AF65-F5344CB8AC3E}">
        <p14:creationId xmlns:p14="http://schemas.microsoft.com/office/powerpoint/2010/main" val="1652117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respond to the final question and thank them for their attendance. If anyone has any specific questions, let them know that I will follow up with them. If time allows, let students hang out and ask questions or try out a new app of their choosing. Thank students for attending today’s session! </a:t>
            </a:r>
          </a:p>
        </p:txBody>
      </p:sp>
      <p:sp>
        <p:nvSpPr>
          <p:cNvPr id="4" name="Slide Number Placeholder 3"/>
          <p:cNvSpPr>
            <a:spLocks noGrp="1"/>
          </p:cNvSpPr>
          <p:nvPr>
            <p:ph type="sldNum" sz="quarter" idx="5"/>
          </p:nvPr>
        </p:nvSpPr>
        <p:spPr/>
        <p:txBody>
          <a:bodyPr/>
          <a:lstStyle/>
          <a:p>
            <a:fld id="{E2EF55CE-04B4-B74A-8A1A-3C359FB42CD2}" type="slidenum">
              <a:rPr lang="en-US" smtClean="0"/>
              <a:t>21</a:t>
            </a:fld>
            <a:endParaRPr lang="en-US"/>
          </a:p>
        </p:txBody>
      </p:sp>
    </p:spTree>
    <p:extLst>
      <p:ext uri="{BB962C8B-B14F-4D97-AF65-F5344CB8AC3E}">
        <p14:creationId xmlns:p14="http://schemas.microsoft.com/office/powerpoint/2010/main" val="4225129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a good file naming system is KISS (keep it simple, silly). Consider future you that will need to find this information.  Some tips for making sure your files are easy to find include a specifically descriptive phrase and adding the date. Another important tip is to include the version number so you can easily track the changes you made for your assignment.  Finally name your documents AS soon as you create them. This will help to make sure you don’t miss the most important step that will make it easier for you to find your documents later. </a:t>
            </a:r>
          </a:p>
        </p:txBody>
      </p:sp>
      <p:sp>
        <p:nvSpPr>
          <p:cNvPr id="4" name="Slide Number Placeholder 3"/>
          <p:cNvSpPr>
            <a:spLocks noGrp="1"/>
          </p:cNvSpPr>
          <p:nvPr>
            <p:ph type="sldNum" sz="quarter" idx="5"/>
          </p:nvPr>
        </p:nvSpPr>
        <p:spPr/>
        <p:txBody>
          <a:bodyPr/>
          <a:lstStyle/>
          <a:p>
            <a:fld id="{E2EF55CE-04B4-B74A-8A1A-3C359FB42CD2}" type="slidenum">
              <a:rPr lang="en-US" smtClean="0"/>
              <a:t>4</a:t>
            </a:fld>
            <a:endParaRPr lang="en-US"/>
          </a:p>
        </p:txBody>
      </p:sp>
    </p:spTree>
    <p:extLst>
      <p:ext uri="{BB962C8B-B14F-4D97-AF65-F5344CB8AC3E}">
        <p14:creationId xmlns:p14="http://schemas.microsoft.com/office/powerpoint/2010/main" val="174589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practice some of the conventions we learned. If you have an upcoming rough draft of a  Rhetorical Analysis Essay on “A Letter from Birmingham Jail” due on October 15</a:t>
            </a:r>
            <a:r>
              <a:rPr lang="en-US" baseline="30000" dirty="0"/>
              <a:t>th</a:t>
            </a:r>
            <a:r>
              <a:rPr lang="en-US" dirty="0"/>
              <a:t>, what would you name it based on the previous slide?</a:t>
            </a:r>
          </a:p>
          <a:p>
            <a:r>
              <a:rPr lang="en-US" dirty="0"/>
              <a:t>Note to speaker: Go through a few answers. Be sure to ensure students that no one is wrong, and they have to find the system that works well for them. Before we move on to folders, ask students if they have any naming tips and trips that work well for them. </a:t>
            </a:r>
          </a:p>
        </p:txBody>
      </p:sp>
      <p:sp>
        <p:nvSpPr>
          <p:cNvPr id="4" name="Slide Number Placeholder 3"/>
          <p:cNvSpPr>
            <a:spLocks noGrp="1"/>
          </p:cNvSpPr>
          <p:nvPr>
            <p:ph type="sldNum" sz="quarter" idx="5"/>
          </p:nvPr>
        </p:nvSpPr>
        <p:spPr/>
        <p:txBody>
          <a:bodyPr/>
          <a:lstStyle/>
          <a:p>
            <a:fld id="{E2EF55CE-04B4-B74A-8A1A-3C359FB42CD2}" type="slidenum">
              <a:rPr lang="en-US" smtClean="0"/>
              <a:t>5</a:t>
            </a:fld>
            <a:endParaRPr lang="en-US"/>
          </a:p>
        </p:txBody>
      </p:sp>
    </p:spTree>
    <p:extLst>
      <p:ext uri="{BB962C8B-B14F-4D97-AF65-F5344CB8AC3E}">
        <p14:creationId xmlns:p14="http://schemas.microsoft.com/office/powerpoint/2010/main" val="199940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will cover how to name your folders. This is a task that some skip, but it is a crucial component to a good digital organization system. Naming folders can be daunting, but if done correctly, folders are the most critical step in digital organization. When naming a folder, think minimally. Make sure you have a folder for each class.  Similar to how you name a file, folders also need to be named strategically for easier access at a later time. If you have files that you want to keep from a class that is no longer current, use an archive folder to help you declutter your space. Also consider creating a root folder which houses all of the files for a particular class that you can easily find at a moment’s notice. Since we’re in the folders, make sure you back up all of your files.  Finally, don’t get too folder crazy. If you find that your folders only contain one or two items, you probably need to rethink your folder system.  </a:t>
            </a:r>
          </a:p>
          <a:p>
            <a:r>
              <a:rPr lang="en-US" dirty="0"/>
              <a:t>Note to speaker: this video shows a method for note taking, but you don’t have to show it (a little lengthy). Just tell students they have access to it for later. </a:t>
            </a:r>
          </a:p>
        </p:txBody>
      </p:sp>
      <p:sp>
        <p:nvSpPr>
          <p:cNvPr id="4" name="Slide Number Placeholder 3"/>
          <p:cNvSpPr>
            <a:spLocks noGrp="1"/>
          </p:cNvSpPr>
          <p:nvPr>
            <p:ph type="sldNum" sz="quarter" idx="5"/>
          </p:nvPr>
        </p:nvSpPr>
        <p:spPr/>
        <p:txBody>
          <a:bodyPr/>
          <a:lstStyle/>
          <a:p>
            <a:fld id="{E2EF55CE-04B4-B74A-8A1A-3C359FB42CD2}" type="slidenum">
              <a:rPr lang="en-US" smtClean="0"/>
              <a:t>6</a:t>
            </a:fld>
            <a:endParaRPr lang="en-US"/>
          </a:p>
        </p:txBody>
      </p:sp>
    </p:spTree>
    <p:extLst>
      <p:ext uri="{BB962C8B-B14F-4D97-AF65-F5344CB8AC3E}">
        <p14:creationId xmlns:p14="http://schemas.microsoft.com/office/powerpoint/2010/main" val="420970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list a few of the tips that they have learned about naming files and folders.  When finished say, next let’s talk about some of the applications that can help us stay on track with our digital tasks and assignments. </a:t>
            </a:r>
          </a:p>
        </p:txBody>
      </p:sp>
      <p:sp>
        <p:nvSpPr>
          <p:cNvPr id="4" name="Slide Number Placeholder 3"/>
          <p:cNvSpPr>
            <a:spLocks noGrp="1"/>
          </p:cNvSpPr>
          <p:nvPr>
            <p:ph type="sldNum" sz="quarter" idx="5"/>
          </p:nvPr>
        </p:nvSpPr>
        <p:spPr/>
        <p:txBody>
          <a:bodyPr/>
          <a:lstStyle/>
          <a:p>
            <a:fld id="{E2EF55CE-04B4-B74A-8A1A-3C359FB42CD2}" type="slidenum">
              <a:rPr lang="en-US" smtClean="0"/>
              <a:t>7</a:t>
            </a:fld>
            <a:endParaRPr lang="en-US"/>
          </a:p>
        </p:txBody>
      </p:sp>
    </p:spTree>
    <p:extLst>
      <p:ext uri="{BB962C8B-B14F-4D97-AF65-F5344CB8AC3E}">
        <p14:creationId xmlns:p14="http://schemas.microsoft.com/office/powerpoint/2010/main" val="136408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EF55CE-04B4-B74A-8A1A-3C359FB42CD2}" type="slidenum">
              <a:rPr lang="en-US" smtClean="0"/>
              <a:t>8</a:t>
            </a:fld>
            <a:endParaRPr lang="en-US"/>
          </a:p>
        </p:txBody>
      </p:sp>
    </p:spTree>
    <p:extLst>
      <p:ext uri="{BB962C8B-B14F-4D97-AF65-F5344CB8AC3E}">
        <p14:creationId xmlns:p14="http://schemas.microsoft.com/office/powerpoint/2010/main" val="314781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is busier than a community college student! Digital calendars can be a great way to make sure you don’t miss anything on your to-do list. First things first, you need  to pick a system that works well for you. If you have an iPhone, you can use the default calendar, or you can also use the Outlook calendar that syncs really well with your Wake Tech email. Finally, you can use Google Calendar, which tends to be the most user friendly.  When you decide on a calendar, make sure you use color to differentiate between your various tasks you have to complete each day. Additionally, consider creating days with specific tasks. For example, Monday, Wednesday, Friday might be the days you work on your Psychology class. Tuesdays and Thursdays might be the days  you review your notes for your communications class. Finally, don’t be afraid to use this system with a pen and paper system so that you can make sure that all of your important dates and deadlines are met! </a:t>
            </a:r>
          </a:p>
        </p:txBody>
      </p:sp>
      <p:sp>
        <p:nvSpPr>
          <p:cNvPr id="4" name="Slide Number Placeholder 3"/>
          <p:cNvSpPr>
            <a:spLocks noGrp="1"/>
          </p:cNvSpPr>
          <p:nvPr>
            <p:ph type="sldNum" sz="quarter" idx="5"/>
          </p:nvPr>
        </p:nvSpPr>
        <p:spPr/>
        <p:txBody>
          <a:bodyPr/>
          <a:lstStyle/>
          <a:p>
            <a:fld id="{E2EF55CE-04B4-B74A-8A1A-3C359FB42CD2}" type="slidenum">
              <a:rPr lang="en-US" smtClean="0"/>
              <a:t>9</a:t>
            </a:fld>
            <a:endParaRPr lang="en-US"/>
          </a:p>
        </p:txBody>
      </p:sp>
    </p:spTree>
    <p:extLst>
      <p:ext uri="{BB962C8B-B14F-4D97-AF65-F5344CB8AC3E}">
        <p14:creationId xmlns:p14="http://schemas.microsoft.com/office/powerpoint/2010/main" val="307355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Keep is a great way to capture ideas! You can create, share, and collaborate with people on notes and lists. A great thing about Google Keep is that in syncs across all of your devices, so your notes go with you, wherever you go! You can also create reminders and checklists! The possibilities are endless.  You can change colors as well, so Google Keep is a one-stop shop for keeping all of your notes in one place  on the go! </a:t>
            </a:r>
          </a:p>
          <a:p>
            <a:r>
              <a:rPr lang="en-US" dirty="0"/>
              <a:t>Note to speaker: There is a Google Keep video to watch if they have time, but the video on the next slide covers both Google Keep and Google Calendar, so you may opt out of showing this one. </a:t>
            </a:r>
          </a:p>
        </p:txBody>
      </p:sp>
      <p:sp>
        <p:nvSpPr>
          <p:cNvPr id="4" name="Slide Number Placeholder 3"/>
          <p:cNvSpPr>
            <a:spLocks noGrp="1"/>
          </p:cNvSpPr>
          <p:nvPr>
            <p:ph type="sldNum" sz="quarter" idx="5"/>
          </p:nvPr>
        </p:nvSpPr>
        <p:spPr/>
        <p:txBody>
          <a:bodyPr/>
          <a:lstStyle/>
          <a:p>
            <a:fld id="{E2EF55CE-04B4-B74A-8A1A-3C359FB42CD2}" type="slidenum">
              <a:rPr lang="en-US" smtClean="0"/>
              <a:t>10</a:t>
            </a:fld>
            <a:endParaRPr lang="en-US"/>
          </a:p>
        </p:txBody>
      </p:sp>
    </p:spTree>
    <p:extLst>
      <p:ext uri="{BB962C8B-B14F-4D97-AF65-F5344CB8AC3E}">
        <p14:creationId xmlns:p14="http://schemas.microsoft.com/office/powerpoint/2010/main" val="1754949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10/5/21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10/5/21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10/5/21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10/5/21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ZkasJcbGA"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creativecommons.org/licenses/by-nc-sa/3.0/" TargetMode="External"/><Relationship Id="rId5" Type="http://schemas.openxmlformats.org/officeDocument/2006/relationships/hyperlink" Target="http://www.enlanubetic.com.es/2014/12/google-keep-notas-colaborativas.html"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64n-9s5GZPM?feature=oembed" TargetMode="Externa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ideo" Target="https://www.youtube.com/embed/0yru3l3kv_Y?feature=oembed" TargetMode="External"/><Relationship Id="rId6" Type="http://schemas.openxmlformats.org/officeDocument/2006/relationships/image" Target="../media/image10.jpeg"/><Relationship Id="rId5" Type="http://schemas.openxmlformats.org/officeDocument/2006/relationships/hyperlink" Target="https://medium.com/@gruberjl/5-steps-to-being-more-productive-using-microsoft-to-do-9a147a1fa3f9"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opentextbc.ca/studentsuccess/chapter/note-taking/"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ideo" Target="https://www.youtube.com/embed/SGRoQBUNZCM?feature=oembed" TargetMode="Externa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hyperlink" Target="https://creativecommons.org/licenses/by-nc-sa/3.0/" TargetMode="External"/><Relationship Id="rId2" Type="http://schemas.openxmlformats.org/officeDocument/2006/relationships/slideLayout" Target="../slideLayouts/slideLayout4.xml"/><Relationship Id="rId1" Type="http://schemas.openxmlformats.org/officeDocument/2006/relationships/video" Target="https://www.youtube.com/embed/H61eUZNDl4c?feature=oembed" TargetMode="External"/><Relationship Id="rId6" Type="http://schemas.openxmlformats.org/officeDocument/2006/relationships/image" Target="../media/image15.jpeg"/><Relationship Id="rId5" Type="http://schemas.openxmlformats.org/officeDocument/2006/relationships/hyperlink" Target="https://blog.markwcarbone.ca/2012/02/13/the-notability-app/"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ideo" Target="https://www.youtube.com/embed/NgkCgqIogcY?feature=oembed" TargetMode="Externa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owl.excelsior.edu/research/evaluating-sources/evaluating-sources-authorship-and-author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handwriting/a/agenda.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150549&amp;picture=desktop-computer-p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www.pexels.com/photo/opened-laptop-computer-on-a-wooden-desk-635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picpedia.org/cleaning/cleaning02.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askleo.com/why-are-there-duplicate-files-on-my-compu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creativecommons.org/licenses/by-nc/3.0/" TargetMode="External"/><Relationship Id="rId4" Type="http://schemas.openxmlformats.org/officeDocument/2006/relationships/hyperlink" Target="http://www.pngall.com/folders-p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HZkasJcbGA"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creativecommons.org/licenses/by-sa/3.0/" TargetMode="External"/><Relationship Id="rId5" Type="http://schemas.openxmlformats.org/officeDocument/2006/relationships/hyperlink" Target="http://myportfolio.school.nz/view/view.php?id=32108"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ngall.com/calendar-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DEF9-BAE6-8F42-BD02-A6FDE72E6356}"/>
              </a:ext>
            </a:extLst>
          </p:cNvPr>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Digital Organization Skills &amp; Platforms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A983F5C-2645-F14A-8A95-03ED5B4A6D89}"/>
              </a:ext>
            </a:extLst>
          </p:cNvPr>
          <p:cNvSpPr>
            <a:spLocks noGrp="1"/>
          </p:cNvSpPr>
          <p:nvPr>
            <p:ph type="subTitle" idx="1"/>
          </p:nvPr>
        </p:nvSpPr>
        <p:spPr>
          <a:xfrm>
            <a:off x="1867700" y="2007220"/>
            <a:ext cx="2357553" cy="2843560"/>
          </a:xfrm>
        </p:spPr>
        <p:txBody>
          <a:bodyPr anchor="ctr">
            <a:normAutofit/>
          </a:bodyPr>
          <a:lstStyle/>
          <a:p>
            <a:pPr algn="r"/>
            <a:r>
              <a:rPr lang="en-US">
                <a:solidFill>
                  <a:srgbClr val="FFFFFF"/>
                </a:solidFill>
              </a:rPr>
              <a:t>Wake Tech ILC</a:t>
            </a:r>
          </a:p>
          <a:p>
            <a:pPr algn="r"/>
            <a:r>
              <a:rPr lang="en-US">
                <a:solidFill>
                  <a:srgbClr val="FFFFFF"/>
                </a:solidFill>
              </a:rPr>
              <a:t>Presented by Ashley Tabron and Dawn Preston </a:t>
            </a:r>
          </a:p>
        </p:txBody>
      </p:sp>
    </p:spTree>
    <p:extLst>
      <p:ext uri="{BB962C8B-B14F-4D97-AF65-F5344CB8AC3E}">
        <p14:creationId xmlns:p14="http://schemas.microsoft.com/office/powerpoint/2010/main" val="105349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611C-34B3-0B49-AE53-9B4E353FDB0E}"/>
              </a:ext>
            </a:extLst>
          </p:cNvPr>
          <p:cNvSpPr>
            <a:spLocks noGrp="1"/>
          </p:cNvSpPr>
          <p:nvPr>
            <p:ph type="title"/>
          </p:nvPr>
        </p:nvSpPr>
        <p:spPr/>
        <p:txBody>
          <a:bodyPr/>
          <a:lstStyle/>
          <a:p>
            <a:r>
              <a:rPr lang="en-US" dirty="0"/>
              <a:t>Google Keep </a:t>
            </a:r>
          </a:p>
        </p:txBody>
      </p:sp>
      <p:sp>
        <p:nvSpPr>
          <p:cNvPr id="3" name="Content Placeholder 2">
            <a:extLst>
              <a:ext uri="{FF2B5EF4-FFF2-40B4-BE49-F238E27FC236}">
                <a16:creationId xmlns:a16="http://schemas.microsoft.com/office/drawing/2014/main" id="{11FA76BC-2A22-8745-A857-8F9999942B68}"/>
              </a:ext>
            </a:extLst>
          </p:cNvPr>
          <p:cNvSpPr>
            <a:spLocks noGrp="1"/>
          </p:cNvSpPr>
          <p:nvPr>
            <p:ph sz="half" idx="1"/>
          </p:nvPr>
        </p:nvSpPr>
        <p:spPr/>
        <p:txBody>
          <a:bodyPr/>
          <a:lstStyle/>
          <a:p>
            <a:r>
              <a:rPr lang="en-US" dirty="0"/>
              <a:t>Free note taking service from Google</a:t>
            </a:r>
          </a:p>
          <a:p>
            <a:r>
              <a:rPr lang="en-US" dirty="0"/>
              <a:t>Think of them as “digital sticky notes” </a:t>
            </a:r>
          </a:p>
          <a:p>
            <a:r>
              <a:rPr lang="en-US" dirty="0"/>
              <a:t>Add tasks and sub tasks</a:t>
            </a:r>
          </a:p>
          <a:p>
            <a:r>
              <a:rPr lang="en-US" dirty="0"/>
              <a:t>Use pins to have important tasks on top</a:t>
            </a:r>
          </a:p>
          <a:p>
            <a:r>
              <a:rPr lang="en-US" dirty="0">
                <a:hlinkClick r:id="rId3"/>
              </a:rPr>
              <a:t>Check out this video!</a:t>
            </a:r>
            <a:endParaRPr lang="en-US" dirty="0"/>
          </a:p>
          <a:p>
            <a:pPr marL="0" indent="0">
              <a:buNone/>
            </a:pPr>
            <a:r>
              <a:rPr lang="en-US" dirty="0"/>
              <a:t> </a:t>
            </a:r>
          </a:p>
        </p:txBody>
      </p:sp>
      <p:pic>
        <p:nvPicPr>
          <p:cNvPr id="6" name="Content Placeholder 5" descr="Icon&#10;&#10;Description automatically generated">
            <a:extLst>
              <a:ext uri="{FF2B5EF4-FFF2-40B4-BE49-F238E27FC236}">
                <a16:creationId xmlns:a16="http://schemas.microsoft.com/office/drawing/2014/main" id="{8098FDA9-9742-F44D-9527-F86D0702BCAD}"/>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6505575" y="3046412"/>
            <a:ext cx="3937000" cy="2286000"/>
          </a:xfrm>
        </p:spPr>
      </p:pic>
      <p:sp>
        <p:nvSpPr>
          <p:cNvPr id="7" name="TextBox 6">
            <a:extLst>
              <a:ext uri="{FF2B5EF4-FFF2-40B4-BE49-F238E27FC236}">
                <a16:creationId xmlns:a16="http://schemas.microsoft.com/office/drawing/2014/main" id="{9268A4CD-AC26-664D-A9EA-9CC3BA015CA2}"/>
              </a:ext>
            </a:extLst>
          </p:cNvPr>
          <p:cNvSpPr txBox="1"/>
          <p:nvPr/>
        </p:nvSpPr>
        <p:spPr>
          <a:xfrm>
            <a:off x="6505575" y="5332412"/>
            <a:ext cx="3937000" cy="230832"/>
          </a:xfrm>
          <a:prstGeom prst="rect">
            <a:avLst/>
          </a:prstGeom>
          <a:noFill/>
        </p:spPr>
        <p:txBody>
          <a:bodyPr wrap="square" rtlCol="0">
            <a:spAutoFit/>
          </a:bodyPr>
          <a:lstStyle/>
          <a:p>
            <a:r>
              <a:rPr lang="en-US" sz="900">
                <a:hlinkClick r:id="rId5" tooltip="http://www.enlanubetic.com.es/2014/12/google-keep-notas-colaborativas.html"/>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2687952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BE6546-41FD-0047-9DB8-6C65784AF329}"/>
              </a:ext>
            </a:extLst>
          </p:cNvPr>
          <p:cNvSpPr>
            <a:spLocks noGrp="1"/>
          </p:cNvSpPr>
          <p:nvPr>
            <p:ph type="title"/>
          </p:nvPr>
        </p:nvSpPr>
        <p:spPr/>
        <p:txBody>
          <a:bodyPr/>
          <a:lstStyle/>
          <a:p>
            <a:r>
              <a:rPr lang="en-US" dirty="0"/>
              <a:t>How do Google Calendar and Google Keep Work Together? </a:t>
            </a:r>
          </a:p>
        </p:txBody>
      </p:sp>
      <p:pic>
        <p:nvPicPr>
          <p:cNvPr id="7" name="Online Media 6" descr="Simple organization system for school/work/life | Google Keep &amp; Calendar">
            <a:hlinkClick r:id="" action="ppaction://media"/>
            <a:extLst>
              <a:ext uri="{FF2B5EF4-FFF2-40B4-BE49-F238E27FC236}">
                <a16:creationId xmlns:a16="http://schemas.microsoft.com/office/drawing/2014/main" id="{D49A4855-E853-754E-9FDA-80872E0A1BB7}"/>
              </a:ext>
            </a:extLst>
          </p:cNvPr>
          <p:cNvPicPr>
            <a:picLocks noGrp="1" noRot="1" noChangeAspect="1"/>
          </p:cNvPicPr>
          <p:nvPr>
            <p:ph idx="1"/>
            <a:videoFile r:link="rId1"/>
          </p:nvPr>
        </p:nvPicPr>
        <p:blipFill>
          <a:blip r:embed="rId4"/>
          <a:stretch>
            <a:fillRect/>
          </a:stretch>
        </p:blipFill>
        <p:spPr>
          <a:xfrm>
            <a:off x="3351213" y="2638425"/>
            <a:ext cx="5489575" cy="3101975"/>
          </a:xfrm>
          <a:prstGeom prst="rect">
            <a:avLst/>
          </a:prstGeom>
        </p:spPr>
      </p:pic>
    </p:spTree>
    <p:extLst>
      <p:ext uri="{BB962C8B-B14F-4D97-AF65-F5344CB8AC3E}">
        <p14:creationId xmlns:p14="http://schemas.microsoft.com/office/powerpoint/2010/main" val="8949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BE07D-E775-544D-9C27-EDBC626828DB}"/>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Microsoft to-Do</a:t>
            </a:r>
          </a:p>
        </p:txBody>
      </p:sp>
      <p:pic>
        <p:nvPicPr>
          <p:cNvPr id="6" name="Content Placeholder 5" descr="Graphical user interface, application&#10;&#10;Description automatically generated">
            <a:extLst>
              <a:ext uri="{FF2B5EF4-FFF2-40B4-BE49-F238E27FC236}">
                <a16:creationId xmlns:a16="http://schemas.microsoft.com/office/drawing/2014/main" id="{57841CAD-4294-A646-B974-3C2014FAFE09}"/>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1700688" y="643467"/>
            <a:ext cx="4136329" cy="5410199"/>
          </a:xfrm>
          <a:prstGeom prst="rect">
            <a:avLst/>
          </a:prstGeom>
        </p:spPr>
      </p:pic>
      <p:sp>
        <p:nvSpPr>
          <p:cNvPr id="3" name="Content Placeholder 2">
            <a:extLst>
              <a:ext uri="{FF2B5EF4-FFF2-40B4-BE49-F238E27FC236}">
                <a16:creationId xmlns:a16="http://schemas.microsoft.com/office/drawing/2014/main" id="{0A68C797-E067-4E4A-8A38-977C0DFFEC72}"/>
              </a:ext>
            </a:extLst>
          </p:cNvPr>
          <p:cNvSpPr>
            <a:spLocks noGrp="1"/>
          </p:cNvSpPr>
          <p:nvPr>
            <p:ph sz="half" idx="1"/>
          </p:nvPr>
        </p:nvSpPr>
        <p:spPr>
          <a:xfrm>
            <a:off x="8184558" y="2638044"/>
            <a:ext cx="3363974" cy="3415622"/>
          </a:xfrm>
        </p:spPr>
        <p:txBody>
          <a:bodyPr vert="horz" lIns="91440" tIns="45720" rIns="91440" bIns="45720" rtlCol="0">
            <a:normAutofit/>
          </a:bodyPr>
          <a:lstStyle/>
          <a:p>
            <a:r>
              <a:rPr lang="en-US" dirty="0">
                <a:solidFill>
                  <a:schemeClr val="bg1"/>
                </a:solidFill>
              </a:rPr>
              <a:t>Works well with Outlook, Teams, Word, etc.</a:t>
            </a:r>
          </a:p>
          <a:p>
            <a:r>
              <a:rPr lang="en-US" dirty="0">
                <a:solidFill>
                  <a:schemeClr val="bg1"/>
                </a:solidFill>
              </a:rPr>
              <a:t>Manage with My Day </a:t>
            </a:r>
          </a:p>
          <a:p>
            <a:r>
              <a:rPr lang="en-US" dirty="0">
                <a:solidFill>
                  <a:schemeClr val="bg1"/>
                </a:solidFill>
              </a:rPr>
              <a:t>Get more done, together! </a:t>
            </a:r>
          </a:p>
        </p:txBody>
      </p:sp>
      <p:pic>
        <p:nvPicPr>
          <p:cNvPr id="7" name="Online Media 6" descr="The golden rules of task management with Microsoft To Do">
            <a:hlinkClick r:id="" action="ppaction://media"/>
            <a:extLst>
              <a:ext uri="{FF2B5EF4-FFF2-40B4-BE49-F238E27FC236}">
                <a16:creationId xmlns:a16="http://schemas.microsoft.com/office/drawing/2014/main" id="{CAB66AE5-EAEB-644A-BB12-A16466AEB8AC}"/>
              </a:ext>
            </a:extLst>
          </p:cNvPr>
          <p:cNvPicPr>
            <a:picLocks noRot="1" noChangeAspect="1"/>
          </p:cNvPicPr>
          <p:nvPr>
            <a:videoFile r:link="rId1"/>
          </p:nvPr>
        </p:nvPicPr>
        <p:blipFill>
          <a:blip r:embed="rId6"/>
          <a:stretch>
            <a:fillRect/>
          </a:stretch>
        </p:blipFill>
        <p:spPr>
          <a:xfrm>
            <a:off x="8184558" y="4129433"/>
            <a:ext cx="2540000" cy="1435100"/>
          </a:xfrm>
          <a:prstGeom prst="rect">
            <a:avLst/>
          </a:prstGeom>
        </p:spPr>
      </p:pic>
    </p:spTree>
    <p:extLst>
      <p:ext uri="{BB962C8B-B14F-4D97-AF65-F5344CB8AC3E}">
        <p14:creationId xmlns:p14="http://schemas.microsoft.com/office/powerpoint/2010/main" val="18276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02A390-7D98-B844-B7D7-57A1350E9616}"/>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500"/>
              <a:t>Quick Poll: Google or Microsoft?</a:t>
            </a:r>
          </a:p>
        </p:txBody>
      </p:sp>
      <p:sp>
        <p:nvSpPr>
          <p:cNvPr id="6" name="Text Placeholder 5">
            <a:extLst>
              <a:ext uri="{FF2B5EF4-FFF2-40B4-BE49-F238E27FC236}">
                <a16:creationId xmlns:a16="http://schemas.microsoft.com/office/drawing/2014/main" id="{ACE7798F-2C52-4042-9643-7B6D4E4D4E18}"/>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dirty="0">
                <a:solidFill>
                  <a:schemeClr val="tx1">
                    <a:lumMod val="75000"/>
                    <a:lumOff val="25000"/>
                  </a:schemeClr>
                </a:solidFill>
              </a:rPr>
              <a:t>Which platform sounds like the best fit for you? Answer in the chat! </a:t>
            </a:r>
          </a:p>
        </p:txBody>
      </p:sp>
      <p:pic>
        <p:nvPicPr>
          <p:cNvPr id="8" name="Picture 7" descr="Question mark on green pastel background">
            <a:extLst>
              <a:ext uri="{FF2B5EF4-FFF2-40B4-BE49-F238E27FC236}">
                <a16:creationId xmlns:a16="http://schemas.microsoft.com/office/drawing/2014/main" id="{5F4B51AF-E8A4-42C3-A300-42359C4E761E}"/>
              </a:ext>
            </a:extLst>
          </p:cNvPr>
          <p:cNvPicPr>
            <a:picLocks noChangeAspect="1"/>
          </p:cNvPicPr>
          <p:nvPr/>
        </p:nvPicPr>
        <p:blipFill rotWithShape="1">
          <a:blip r:embed="rId3"/>
          <a:srcRect l="44546" r="4554"/>
          <a:stretch/>
        </p:blipFill>
        <p:spPr>
          <a:xfrm>
            <a:off x="20" y="10"/>
            <a:ext cx="4654277" cy="6857990"/>
          </a:xfrm>
          <a:prstGeom prst="rect">
            <a:avLst/>
          </a:prstGeom>
        </p:spPr>
      </p:pic>
    </p:spTree>
    <p:extLst>
      <p:ext uri="{BB962C8B-B14F-4D97-AF65-F5344CB8AC3E}">
        <p14:creationId xmlns:p14="http://schemas.microsoft.com/office/powerpoint/2010/main" val="259679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Content Placeholder 5" descr="A group of people sitting at a table looking at a tablet&#10;&#10;Description automatically generated with medium confidence">
            <a:extLst>
              <a:ext uri="{FF2B5EF4-FFF2-40B4-BE49-F238E27FC236}">
                <a16:creationId xmlns:a16="http://schemas.microsoft.com/office/drawing/2014/main" id="{8F93A110-7067-734D-9DC2-CDF40EBCE677}"/>
              </a:ext>
            </a:extLst>
          </p:cNvPr>
          <p:cNvPicPr>
            <a:picLocks noGrp="1" noChangeAspect="1"/>
          </p:cNvPicPr>
          <p:nvPr>
            <p:ph sz="half" idx="2"/>
          </p:nvPr>
        </p:nvPicPr>
        <p:blipFill rotWithShape="1">
          <a:blip r:embed="rId3">
            <a:extLst>
              <a:ext uri="{837473B0-CC2E-450A-ABE3-18F120FF3D39}">
                <a1611:picAttrSrcUrl xmlns:a1611="http://schemas.microsoft.com/office/drawing/2016/11/main" r:id="rId4"/>
              </a:ext>
            </a:extLst>
          </a:blip>
          <a:srcRect l="16407" r="10226" b="-1"/>
          <a:stretch/>
        </p:blipFill>
        <p:spPr>
          <a:xfrm>
            <a:off x="20" y="10"/>
            <a:ext cx="7537684" cy="6857990"/>
          </a:xfrm>
          <a:prstGeom prst="rect">
            <a:avLst/>
          </a:prstGeom>
        </p:spPr>
      </p:pic>
      <p:sp>
        <p:nvSpPr>
          <p:cNvPr id="2" name="Title 1">
            <a:extLst>
              <a:ext uri="{FF2B5EF4-FFF2-40B4-BE49-F238E27FC236}">
                <a16:creationId xmlns:a16="http://schemas.microsoft.com/office/drawing/2014/main" id="{AE7FDE1E-6922-D149-94FC-6F5E2F020AE2}"/>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a:solidFill>
                  <a:schemeClr val="tx1">
                    <a:lumMod val="85000"/>
                    <a:lumOff val="15000"/>
                  </a:schemeClr>
                </a:solidFill>
              </a:rPr>
              <a:t>Why Digital Note taking? </a:t>
            </a:r>
          </a:p>
        </p:txBody>
      </p:sp>
      <p:sp>
        <p:nvSpPr>
          <p:cNvPr id="12" name="Rectangle 11">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07CDF0-85D3-6E4A-8E88-1020E06222F0}"/>
              </a:ext>
            </a:extLst>
          </p:cNvPr>
          <p:cNvSpPr>
            <a:spLocks noGrp="1"/>
          </p:cNvSpPr>
          <p:nvPr>
            <p:ph sz="half" idx="1"/>
          </p:nvPr>
        </p:nvSpPr>
        <p:spPr>
          <a:xfrm>
            <a:off x="8242273" y="973600"/>
            <a:ext cx="3374136" cy="4924280"/>
          </a:xfrm>
        </p:spPr>
        <p:txBody>
          <a:bodyPr vert="horz" lIns="91440" tIns="45720" rIns="91440" bIns="45720" rtlCol="0" anchor="ctr">
            <a:normAutofit/>
          </a:bodyPr>
          <a:lstStyle/>
          <a:p>
            <a:r>
              <a:rPr lang="en-US" dirty="0">
                <a:solidFill>
                  <a:srgbClr val="FFFFFF"/>
                </a:solidFill>
              </a:rPr>
              <a:t>Note taking is one of the most powerful ways you can stay engaged and active in your learning</a:t>
            </a:r>
          </a:p>
          <a:p>
            <a:r>
              <a:rPr lang="en-US" dirty="0">
                <a:solidFill>
                  <a:srgbClr val="FFFFFF"/>
                </a:solidFill>
              </a:rPr>
              <a:t>Note taking helps you recall and apply new knowledge </a:t>
            </a:r>
          </a:p>
          <a:p>
            <a:r>
              <a:rPr lang="en-US" dirty="0">
                <a:solidFill>
                  <a:srgbClr val="FFFFFF"/>
                </a:solidFill>
              </a:rPr>
              <a:t>Times have changed and note taking has too! </a:t>
            </a:r>
          </a:p>
          <a:p>
            <a:r>
              <a:rPr lang="en-US" dirty="0">
                <a:solidFill>
                  <a:srgbClr val="FFFFFF"/>
                </a:solidFill>
              </a:rPr>
              <a:t>What’s a good go between from taking notes on a laptop and paper? Digital Notetaking! Let’s check out a few apps that work really well! </a:t>
            </a:r>
          </a:p>
        </p:txBody>
      </p:sp>
      <p:sp>
        <p:nvSpPr>
          <p:cNvPr id="7" name="TextBox 6">
            <a:extLst>
              <a:ext uri="{FF2B5EF4-FFF2-40B4-BE49-F238E27FC236}">
                <a16:creationId xmlns:a16="http://schemas.microsoft.com/office/drawing/2014/main" id="{2F6C8650-91BD-EC46-83F9-6893E3CA13B0}"/>
              </a:ext>
            </a:extLst>
          </p:cNvPr>
          <p:cNvSpPr txBox="1"/>
          <p:nvPr/>
        </p:nvSpPr>
        <p:spPr>
          <a:xfrm>
            <a:off x="4953343" y="6657945"/>
            <a:ext cx="258436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opentextbc.ca/studentsuccess/chapter/note-tak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6006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4766-F11B-244F-AB98-323C088D4A1A}"/>
              </a:ext>
            </a:extLst>
          </p:cNvPr>
          <p:cNvSpPr>
            <a:spLocks noGrp="1"/>
          </p:cNvSpPr>
          <p:nvPr>
            <p:ph type="title"/>
          </p:nvPr>
        </p:nvSpPr>
        <p:spPr>
          <a:xfrm>
            <a:off x="2231136" y="964692"/>
            <a:ext cx="7729728" cy="1188720"/>
          </a:xfrm>
        </p:spPr>
        <p:txBody>
          <a:bodyPr vert="horz" lIns="182880" tIns="182880" rIns="182880" bIns="182880" rtlCol="0" anchor="ctr">
            <a:normAutofit/>
          </a:bodyPr>
          <a:lstStyle/>
          <a:p>
            <a:r>
              <a:rPr lang="en-US" dirty="0"/>
              <a:t>Microsoft one note</a:t>
            </a:r>
          </a:p>
        </p:txBody>
      </p:sp>
      <p:pic>
        <p:nvPicPr>
          <p:cNvPr id="5" name="Online Media 4" descr="How to take notes with Microsoft OneNote">
            <a:hlinkClick r:id="" action="ppaction://media"/>
            <a:extLst>
              <a:ext uri="{FF2B5EF4-FFF2-40B4-BE49-F238E27FC236}">
                <a16:creationId xmlns:a16="http://schemas.microsoft.com/office/drawing/2014/main" id="{6D58C72E-3105-2644-957F-6CFF2F1BC439}"/>
              </a:ext>
            </a:extLst>
          </p:cNvPr>
          <p:cNvPicPr>
            <a:picLocks noGrp="1" noRot="1" noChangeAspect="1"/>
          </p:cNvPicPr>
          <p:nvPr>
            <p:ph sz="half" idx="2"/>
            <a:videoFile r:link="rId1"/>
          </p:nvPr>
        </p:nvPicPr>
        <p:blipFill>
          <a:blip r:embed="rId4"/>
          <a:stretch>
            <a:fillRect/>
          </a:stretch>
        </p:blipFill>
        <p:spPr>
          <a:xfrm>
            <a:off x="2231136" y="2733472"/>
            <a:ext cx="3631692" cy="2051905"/>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99433158-BDE3-4A49-922B-1C2B6CCEA42F}"/>
              </a:ext>
            </a:extLst>
          </p:cNvPr>
          <p:cNvSpPr>
            <a:spLocks noGrp="1"/>
          </p:cNvSpPr>
          <p:nvPr>
            <p:ph sz="half" idx="1"/>
          </p:nvPr>
        </p:nvSpPr>
        <p:spPr>
          <a:xfrm>
            <a:off x="6333423" y="2638044"/>
            <a:ext cx="3618297" cy="3101983"/>
          </a:xfrm>
        </p:spPr>
        <p:txBody>
          <a:bodyPr vert="horz" lIns="91440" tIns="45720" rIns="91440" bIns="45720" rtlCol="0">
            <a:normAutofit/>
          </a:bodyPr>
          <a:lstStyle/>
          <a:p>
            <a:r>
              <a:rPr lang="en-US" sz="1700"/>
              <a:t>Free! </a:t>
            </a:r>
          </a:p>
          <a:p>
            <a:r>
              <a:rPr lang="en-US" sz="1700"/>
              <a:t>Available with your Wake Tech Login credentials</a:t>
            </a:r>
          </a:p>
          <a:p>
            <a:r>
              <a:rPr lang="en-US" sz="1700"/>
              <a:t>You can set up your notebooks and divide them into sections and pages</a:t>
            </a:r>
          </a:p>
          <a:p>
            <a:r>
              <a:rPr lang="en-US" sz="1700"/>
              <a:t>Easy search feature to locate your files quickly and successfully </a:t>
            </a:r>
          </a:p>
          <a:p>
            <a:r>
              <a:rPr lang="en-US" sz="1700"/>
              <a:t>Type, highlight, or ink annotations</a:t>
            </a:r>
          </a:p>
          <a:p>
            <a:r>
              <a:rPr lang="en-US" sz="1700"/>
              <a:t>Share and collaborate </a:t>
            </a:r>
          </a:p>
        </p:txBody>
      </p:sp>
    </p:spTree>
    <p:extLst>
      <p:ext uri="{BB962C8B-B14F-4D97-AF65-F5344CB8AC3E}">
        <p14:creationId xmlns:p14="http://schemas.microsoft.com/office/powerpoint/2010/main" val="316126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5B38F-0558-DD47-9D6F-76992FD883A6}"/>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Notability </a:t>
            </a:r>
          </a:p>
        </p:txBody>
      </p:sp>
      <p:sp>
        <p:nvSpPr>
          <p:cNvPr id="3" name="Content Placeholder 2">
            <a:extLst>
              <a:ext uri="{FF2B5EF4-FFF2-40B4-BE49-F238E27FC236}">
                <a16:creationId xmlns:a16="http://schemas.microsoft.com/office/drawing/2014/main" id="{B6C80274-4C9C-F44D-A719-8737268A2CF7}"/>
              </a:ext>
            </a:extLst>
          </p:cNvPr>
          <p:cNvSpPr>
            <a:spLocks noGrp="1"/>
          </p:cNvSpPr>
          <p:nvPr>
            <p:ph sz="half" idx="1"/>
          </p:nvPr>
        </p:nvSpPr>
        <p:spPr>
          <a:xfrm>
            <a:off x="2695194" y="5688535"/>
            <a:ext cx="6801612" cy="536125"/>
          </a:xfrm>
        </p:spPr>
        <p:txBody>
          <a:bodyPr vert="horz" lIns="91440" tIns="45720" rIns="91440" bIns="45720" rtlCol="0">
            <a:normAutofit/>
          </a:bodyPr>
          <a:lstStyle/>
          <a:p>
            <a:pPr marL="0" indent="0" algn="ctr">
              <a:buNone/>
            </a:pPr>
            <a:r>
              <a:rPr lang="en-US" dirty="0">
                <a:solidFill>
                  <a:schemeClr val="tx1">
                    <a:lumMod val="75000"/>
                    <a:lumOff val="25000"/>
                  </a:schemeClr>
                </a:solidFill>
              </a:rPr>
              <a:t>Take your notes to the next level </a:t>
            </a:r>
          </a:p>
        </p:txBody>
      </p:sp>
      <p:pic>
        <p:nvPicPr>
          <p:cNvPr id="6" name="Content Placeholder 5" descr="A picture containing diagram&#10;&#10;Description automatically generated">
            <a:extLst>
              <a:ext uri="{FF2B5EF4-FFF2-40B4-BE49-F238E27FC236}">
                <a16:creationId xmlns:a16="http://schemas.microsoft.com/office/drawing/2014/main" id="{BEC0C0B1-2818-6B43-9BE8-EDFA42F49D04}"/>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3385956" y="587858"/>
            <a:ext cx="2467727" cy="3301307"/>
          </a:xfrm>
          <a:prstGeom prst="rect">
            <a:avLst/>
          </a:prstGeom>
        </p:spPr>
      </p:pic>
      <p:pic>
        <p:nvPicPr>
          <p:cNvPr id="8" name="Online Media 7" descr="Basics of Creating a New Note in Notability">
            <a:hlinkClick r:id="" action="ppaction://media"/>
            <a:extLst>
              <a:ext uri="{FF2B5EF4-FFF2-40B4-BE49-F238E27FC236}">
                <a16:creationId xmlns:a16="http://schemas.microsoft.com/office/drawing/2014/main" id="{CF262DBE-7DA7-5F43-8B66-BD612F771B32}"/>
              </a:ext>
            </a:extLst>
          </p:cNvPr>
          <p:cNvPicPr>
            <a:picLocks noRot="1" noChangeAspect="1"/>
          </p:cNvPicPr>
          <p:nvPr>
            <a:videoFile r:link="rId1"/>
          </p:nvPr>
        </p:nvPicPr>
        <p:blipFill>
          <a:blip r:embed="rId6"/>
          <a:stretch>
            <a:fillRect/>
          </a:stretch>
        </p:blipFill>
        <p:spPr>
          <a:xfrm>
            <a:off x="6338316" y="1024417"/>
            <a:ext cx="4297680" cy="2428189"/>
          </a:xfrm>
          <a:prstGeom prst="rect">
            <a:avLst/>
          </a:prstGeom>
        </p:spPr>
      </p:pic>
      <p:sp>
        <p:nvSpPr>
          <p:cNvPr id="7" name="TextBox 6">
            <a:extLst>
              <a:ext uri="{FF2B5EF4-FFF2-40B4-BE49-F238E27FC236}">
                <a16:creationId xmlns:a16="http://schemas.microsoft.com/office/drawing/2014/main" id="{9D0FCE63-03E0-B940-AB17-AE0A4BE2B284}"/>
              </a:ext>
            </a:extLst>
          </p:cNvPr>
          <p:cNvSpPr txBox="1"/>
          <p:nvPr/>
        </p:nvSpPr>
        <p:spPr>
          <a:xfrm>
            <a:off x="9607638" y="6657945"/>
            <a:ext cx="258436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blog.markwcarbone.ca/2012/02/13/the-notability-ap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1020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0CCC-E338-0047-A4D9-2196BC97C7AF}"/>
              </a:ext>
            </a:extLst>
          </p:cNvPr>
          <p:cNvSpPr>
            <a:spLocks noGrp="1"/>
          </p:cNvSpPr>
          <p:nvPr>
            <p:ph type="title"/>
          </p:nvPr>
        </p:nvSpPr>
        <p:spPr/>
        <p:txBody>
          <a:bodyPr/>
          <a:lstStyle/>
          <a:p>
            <a:r>
              <a:rPr lang="en-US" dirty="0"/>
              <a:t>Evernote</a:t>
            </a:r>
          </a:p>
        </p:txBody>
      </p:sp>
      <p:sp>
        <p:nvSpPr>
          <p:cNvPr id="3" name="Content Placeholder 2">
            <a:extLst>
              <a:ext uri="{FF2B5EF4-FFF2-40B4-BE49-F238E27FC236}">
                <a16:creationId xmlns:a16="http://schemas.microsoft.com/office/drawing/2014/main" id="{726596EC-6F06-504D-99E0-D1933B73924B}"/>
              </a:ext>
            </a:extLst>
          </p:cNvPr>
          <p:cNvSpPr>
            <a:spLocks noGrp="1"/>
          </p:cNvSpPr>
          <p:nvPr>
            <p:ph sz="half" idx="1"/>
          </p:nvPr>
        </p:nvSpPr>
        <p:spPr/>
        <p:txBody>
          <a:bodyPr/>
          <a:lstStyle/>
          <a:p>
            <a:r>
              <a:rPr lang="en-US" dirty="0"/>
              <a:t>Like One Note, Evernote allows you to create notebooks</a:t>
            </a:r>
          </a:p>
          <a:p>
            <a:r>
              <a:rPr lang="en-US" dirty="0"/>
              <a:t>Works across multiple platforms</a:t>
            </a:r>
          </a:p>
          <a:p>
            <a:r>
              <a:rPr lang="en-US" dirty="0"/>
              <a:t>Has an easy-to-use search feature so you’ll never lose a note again! </a:t>
            </a:r>
          </a:p>
        </p:txBody>
      </p:sp>
      <p:pic>
        <p:nvPicPr>
          <p:cNvPr id="5" name="Online Media 4" descr="What is Evernote?">
            <a:hlinkClick r:id="" action="ppaction://media"/>
            <a:extLst>
              <a:ext uri="{FF2B5EF4-FFF2-40B4-BE49-F238E27FC236}">
                <a16:creationId xmlns:a16="http://schemas.microsoft.com/office/drawing/2014/main" id="{00763100-A17F-C243-99E3-D1EA5D0FCD5D}"/>
              </a:ext>
            </a:extLst>
          </p:cNvPr>
          <p:cNvPicPr>
            <a:picLocks noGrp="1" noRot="1" noChangeAspect="1"/>
          </p:cNvPicPr>
          <p:nvPr>
            <p:ph sz="half" idx="2"/>
            <a:videoFile r:link="rId1"/>
          </p:nvPr>
        </p:nvPicPr>
        <p:blipFill>
          <a:blip r:embed="rId4"/>
          <a:stretch>
            <a:fillRect/>
          </a:stretch>
        </p:blipFill>
        <p:spPr>
          <a:xfrm>
            <a:off x="6338888" y="2982913"/>
            <a:ext cx="4270375" cy="2413000"/>
          </a:xfrm>
          <a:prstGeom prst="rect">
            <a:avLst/>
          </a:prstGeom>
        </p:spPr>
      </p:pic>
    </p:spTree>
    <p:extLst>
      <p:ext uri="{BB962C8B-B14F-4D97-AF65-F5344CB8AC3E}">
        <p14:creationId xmlns:p14="http://schemas.microsoft.com/office/powerpoint/2010/main" val="37742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6A1BD7-7745-784E-A963-653F76AEE455}"/>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kern="1200" cap="all" spc="200" baseline="0">
                <a:solidFill>
                  <a:schemeClr val="tx1"/>
                </a:solidFill>
                <a:latin typeface="+mj-lt"/>
                <a:ea typeface="+mj-ea"/>
                <a:cs typeface="+mj-cs"/>
              </a:rPr>
              <a:t>Which System is Right for you?</a:t>
            </a:r>
          </a:p>
        </p:txBody>
      </p:sp>
      <p:sp>
        <p:nvSpPr>
          <p:cNvPr id="11" name="Rectangle 10">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9C36F-C259-AD4F-887D-1AA657F214EC}"/>
              </a:ext>
            </a:extLst>
          </p:cNvPr>
          <p:cNvSpPr>
            <a:spLocks noGrp="1"/>
          </p:cNvSpPr>
          <p:nvPr>
            <p:ph type="body" idx="1"/>
          </p:nvPr>
        </p:nvSpPr>
        <p:spPr>
          <a:xfrm>
            <a:off x="8533732" y="2173266"/>
            <a:ext cx="3254408" cy="2511468"/>
          </a:xfrm>
        </p:spPr>
        <p:txBody>
          <a:bodyPr vert="horz" lIns="91440" tIns="45720" rIns="91440" bIns="45720" rtlCol="0" anchor="ctr">
            <a:normAutofit fontScale="92500" lnSpcReduction="20000"/>
          </a:bodyPr>
          <a:lstStyle/>
          <a:p>
            <a:pPr algn="ctr"/>
            <a:r>
              <a:rPr lang="en-US" sz="2400" dirty="0">
                <a:solidFill>
                  <a:schemeClr val="tx2">
                    <a:lumMod val="90000"/>
                  </a:schemeClr>
                </a:solidFill>
              </a:rPr>
              <a:t>Now that you have been introduced to a few systems for staying organized digitally, which app or apps will you explore? </a:t>
            </a:r>
          </a:p>
          <a:p>
            <a:pPr algn="ctr"/>
            <a:endParaRPr lang="en-US" sz="2400" dirty="0">
              <a:solidFill>
                <a:schemeClr val="tx2">
                  <a:lumMod val="90000"/>
                </a:schemeClr>
              </a:solidFill>
            </a:endParaRPr>
          </a:p>
          <a:p>
            <a:pPr algn="ctr"/>
            <a:r>
              <a:rPr lang="en-US" sz="2400" dirty="0">
                <a:solidFill>
                  <a:schemeClr val="tx2">
                    <a:lumMod val="90000"/>
                  </a:schemeClr>
                </a:solidFill>
              </a:rPr>
              <a:t>Answer in the chat! </a:t>
            </a:r>
          </a:p>
        </p:txBody>
      </p:sp>
    </p:spTree>
    <p:extLst>
      <p:ext uri="{BB962C8B-B14F-4D97-AF65-F5344CB8AC3E}">
        <p14:creationId xmlns:p14="http://schemas.microsoft.com/office/powerpoint/2010/main" val="255432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A1C9EC-BFDC-8C4C-BBD0-BDF77AE59FF8}"/>
              </a:ext>
            </a:extLst>
          </p:cNvPr>
          <p:cNvSpPr>
            <a:spLocks noGrp="1"/>
          </p:cNvSpPr>
          <p:nvPr>
            <p:ph type="title"/>
          </p:nvPr>
        </p:nvSpPr>
        <p:spPr/>
        <p:txBody>
          <a:bodyPr/>
          <a:lstStyle/>
          <a:p>
            <a:r>
              <a:rPr lang="en-US" dirty="0"/>
              <a:t>Final Tips!</a:t>
            </a:r>
          </a:p>
        </p:txBody>
      </p:sp>
      <p:sp>
        <p:nvSpPr>
          <p:cNvPr id="5" name="Content Placeholder 4">
            <a:extLst>
              <a:ext uri="{FF2B5EF4-FFF2-40B4-BE49-F238E27FC236}">
                <a16:creationId xmlns:a16="http://schemas.microsoft.com/office/drawing/2014/main" id="{77E7B33E-964C-6445-89E5-4D9EC515201A}"/>
              </a:ext>
            </a:extLst>
          </p:cNvPr>
          <p:cNvSpPr>
            <a:spLocks noGrp="1"/>
          </p:cNvSpPr>
          <p:nvPr>
            <p:ph sz="half" idx="1"/>
          </p:nvPr>
        </p:nvSpPr>
        <p:spPr/>
        <p:txBody>
          <a:bodyPr/>
          <a:lstStyle/>
          <a:p>
            <a:pPr marL="342900" indent="-342900">
              <a:buAutoNum type="arabicPeriod"/>
            </a:pPr>
            <a:r>
              <a:rPr lang="en-US" dirty="0"/>
              <a:t>Clear your desktop</a:t>
            </a:r>
          </a:p>
          <a:p>
            <a:pPr marL="342900" indent="-342900">
              <a:buAutoNum type="arabicPeriod"/>
            </a:pPr>
            <a:r>
              <a:rPr lang="en-US" dirty="0"/>
              <a:t>Delete your downloads file</a:t>
            </a:r>
          </a:p>
          <a:p>
            <a:pPr marL="342900" indent="-342900">
              <a:buAutoNum type="arabicPeriod"/>
            </a:pPr>
            <a:r>
              <a:rPr lang="en-US" dirty="0"/>
              <a:t>Organize your documents into folders</a:t>
            </a:r>
          </a:p>
          <a:p>
            <a:pPr marL="342900" indent="-342900">
              <a:buAutoNum type="arabicPeriod"/>
            </a:pPr>
            <a:r>
              <a:rPr lang="en-US" dirty="0"/>
              <a:t>Inbox Zero</a:t>
            </a:r>
          </a:p>
          <a:p>
            <a:pPr marL="342900" indent="-342900">
              <a:buAutoNum type="arabicPeriod"/>
            </a:pPr>
            <a:r>
              <a:rPr lang="en-US" dirty="0"/>
              <a:t>Check for and Install Updates</a:t>
            </a:r>
          </a:p>
        </p:txBody>
      </p:sp>
      <p:pic>
        <p:nvPicPr>
          <p:cNvPr id="8" name="Content Placeholder 7" descr="A person working on a computer&#10;&#10;Description automatically generated with medium confidence">
            <a:extLst>
              <a:ext uri="{FF2B5EF4-FFF2-40B4-BE49-F238E27FC236}">
                <a16:creationId xmlns:a16="http://schemas.microsoft.com/office/drawing/2014/main" id="{BF12DFB3-19D4-934C-B6F4-5AD92E0E6D31}"/>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338888" y="2765954"/>
            <a:ext cx="4270375" cy="2846916"/>
          </a:xfrm>
        </p:spPr>
      </p:pic>
      <p:sp>
        <p:nvSpPr>
          <p:cNvPr id="9" name="TextBox 8">
            <a:extLst>
              <a:ext uri="{FF2B5EF4-FFF2-40B4-BE49-F238E27FC236}">
                <a16:creationId xmlns:a16="http://schemas.microsoft.com/office/drawing/2014/main" id="{F989D897-9692-FF4A-96D9-41E960C0D20F}"/>
              </a:ext>
            </a:extLst>
          </p:cNvPr>
          <p:cNvSpPr txBox="1"/>
          <p:nvPr/>
        </p:nvSpPr>
        <p:spPr>
          <a:xfrm>
            <a:off x="6338888" y="5612870"/>
            <a:ext cx="4270375" cy="230832"/>
          </a:xfrm>
          <a:prstGeom prst="rect">
            <a:avLst/>
          </a:prstGeom>
          <a:noFill/>
        </p:spPr>
        <p:txBody>
          <a:bodyPr wrap="square" rtlCol="0">
            <a:spAutoFit/>
          </a:bodyPr>
          <a:lstStyle/>
          <a:p>
            <a:r>
              <a:rPr lang="en-US" sz="900">
                <a:hlinkClick r:id="rId4" tooltip="https://owl.excelsior.edu/research/evaluating-sources/evaluating-sources-authorship-and-authority/"/>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340098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12D03-F10B-D948-9CAA-BD427A06EBF0}"/>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Today’s Agenda </a:t>
            </a:r>
          </a:p>
        </p:txBody>
      </p:sp>
      <p:sp>
        <p:nvSpPr>
          <p:cNvPr id="4" name="Content Placeholder 3">
            <a:extLst>
              <a:ext uri="{FF2B5EF4-FFF2-40B4-BE49-F238E27FC236}">
                <a16:creationId xmlns:a16="http://schemas.microsoft.com/office/drawing/2014/main" id="{2BC9ACFB-9EAB-134A-B065-26BA7E1F477A}"/>
              </a:ext>
            </a:extLst>
          </p:cNvPr>
          <p:cNvSpPr>
            <a:spLocks noGrp="1"/>
          </p:cNvSpPr>
          <p:nvPr>
            <p:ph sz="half" idx="1"/>
          </p:nvPr>
        </p:nvSpPr>
        <p:spPr>
          <a:xfrm>
            <a:off x="643468" y="2638044"/>
            <a:ext cx="3363974" cy="3415622"/>
          </a:xfrm>
        </p:spPr>
        <p:txBody>
          <a:bodyPr vert="horz" lIns="91440" tIns="45720" rIns="91440" bIns="45720" rtlCol="0">
            <a:normAutofit/>
          </a:bodyPr>
          <a:lstStyle/>
          <a:p>
            <a:pPr>
              <a:lnSpc>
                <a:spcPct val="90000"/>
              </a:lnSpc>
            </a:pPr>
            <a:r>
              <a:rPr lang="en-US" dirty="0">
                <a:solidFill>
                  <a:schemeClr val="bg1"/>
                </a:solidFill>
              </a:rPr>
              <a:t>Agenda:</a:t>
            </a:r>
          </a:p>
          <a:p>
            <a:pPr lvl="1">
              <a:lnSpc>
                <a:spcPct val="90000"/>
              </a:lnSpc>
            </a:pPr>
            <a:r>
              <a:rPr lang="en-US" dirty="0">
                <a:solidFill>
                  <a:schemeClr val="bg1"/>
                </a:solidFill>
              </a:rPr>
              <a:t>Why digital organization?</a:t>
            </a:r>
          </a:p>
          <a:p>
            <a:pPr lvl="1">
              <a:lnSpc>
                <a:spcPct val="90000"/>
              </a:lnSpc>
            </a:pPr>
            <a:r>
              <a:rPr lang="en-US" dirty="0">
                <a:solidFill>
                  <a:schemeClr val="bg1"/>
                </a:solidFill>
              </a:rPr>
              <a:t>File Naming</a:t>
            </a:r>
          </a:p>
          <a:p>
            <a:pPr lvl="1">
              <a:lnSpc>
                <a:spcPct val="90000"/>
              </a:lnSpc>
            </a:pPr>
            <a:r>
              <a:rPr lang="en-US" dirty="0">
                <a:solidFill>
                  <a:schemeClr val="bg1"/>
                </a:solidFill>
              </a:rPr>
              <a:t>File Organization </a:t>
            </a:r>
          </a:p>
          <a:p>
            <a:pPr lvl="1">
              <a:lnSpc>
                <a:spcPct val="90000"/>
              </a:lnSpc>
            </a:pPr>
            <a:r>
              <a:rPr lang="en-US" dirty="0">
                <a:solidFill>
                  <a:schemeClr val="bg1"/>
                </a:solidFill>
              </a:rPr>
              <a:t>Digital Calendars and Notes</a:t>
            </a:r>
          </a:p>
          <a:p>
            <a:pPr lvl="1">
              <a:lnSpc>
                <a:spcPct val="90000"/>
              </a:lnSpc>
            </a:pPr>
            <a:r>
              <a:rPr lang="en-US" dirty="0">
                <a:solidFill>
                  <a:schemeClr val="bg1"/>
                </a:solidFill>
              </a:rPr>
              <a:t>To-Do Lists and MORE!</a:t>
            </a:r>
          </a:p>
          <a:p>
            <a:pPr marL="228600" lvl="1">
              <a:lnSpc>
                <a:spcPct val="90000"/>
              </a:lnSpc>
            </a:pPr>
            <a:r>
              <a:rPr lang="en-US" dirty="0">
                <a:solidFill>
                  <a:schemeClr val="bg1"/>
                </a:solidFill>
              </a:rPr>
              <a:t> In the chat:  Why did you come to this session today? What skills do you hope to leave with? </a:t>
            </a:r>
          </a:p>
          <a:p>
            <a:pPr marL="228600" lvl="1">
              <a:lnSpc>
                <a:spcPct val="90000"/>
              </a:lnSpc>
            </a:pPr>
            <a:endParaRPr lang="en-US" dirty="0">
              <a:solidFill>
                <a:schemeClr val="bg1"/>
              </a:solidFill>
            </a:endParaRPr>
          </a:p>
        </p:txBody>
      </p:sp>
      <p:pic>
        <p:nvPicPr>
          <p:cNvPr id="9" name="Content Placeholder 8" descr="Text, whiteboard&#10;&#10;Description automatically generated">
            <a:extLst>
              <a:ext uri="{FF2B5EF4-FFF2-40B4-BE49-F238E27FC236}">
                <a16:creationId xmlns:a16="http://schemas.microsoft.com/office/drawing/2014/main" id="{A2AA52CC-EFA9-B149-83DF-EC3EDCFEB4A6}"/>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297763" y="1262372"/>
            <a:ext cx="6250769" cy="4172388"/>
          </a:xfrm>
          <a:prstGeom prst="rect">
            <a:avLst/>
          </a:prstGeom>
        </p:spPr>
      </p:pic>
      <p:sp>
        <p:nvSpPr>
          <p:cNvPr id="10" name="TextBox 9">
            <a:extLst>
              <a:ext uri="{FF2B5EF4-FFF2-40B4-BE49-F238E27FC236}">
                <a16:creationId xmlns:a16="http://schemas.microsoft.com/office/drawing/2014/main" id="{5E15EA26-1ADC-834A-B894-9B120CD8A8AF}"/>
              </a:ext>
            </a:extLst>
          </p:cNvPr>
          <p:cNvSpPr txBox="1"/>
          <p:nvPr/>
        </p:nvSpPr>
        <p:spPr>
          <a:xfrm>
            <a:off x="9127677" y="5234705"/>
            <a:ext cx="242085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thebluediamondgallery.com/handwriting/a/agenda.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82835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32F-ED5B-5348-9AC4-B4F1527B4A2E}"/>
              </a:ext>
            </a:extLst>
          </p:cNvPr>
          <p:cNvSpPr>
            <a:spLocks noGrp="1"/>
          </p:cNvSpPr>
          <p:nvPr>
            <p:ph type="title"/>
          </p:nvPr>
        </p:nvSpPr>
        <p:spPr/>
        <p:txBody>
          <a:bodyPr/>
          <a:lstStyle/>
          <a:p>
            <a:r>
              <a:rPr lang="en-US" dirty="0"/>
              <a:t>Final Tips</a:t>
            </a:r>
          </a:p>
        </p:txBody>
      </p:sp>
      <p:sp>
        <p:nvSpPr>
          <p:cNvPr id="3" name="Content Placeholder 2">
            <a:extLst>
              <a:ext uri="{FF2B5EF4-FFF2-40B4-BE49-F238E27FC236}">
                <a16:creationId xmlns:a16="http://schemas.microsoft.com/office/drawing/2014/main" id="{3CA4FAF0-4446-2D41-A27E-6AE75261A303}"/>
              </a:ext>
            </a:extLst>
          </p:cNvPr>
          <p:cNvSpPr>
            <a:spLocks noGrp="1"/>
          </p:cNvSpPr>
          <p:nvPr>
            <p:ph sz="half" idx="1"/>
          </p:nvPr>
        </p:nvSpPr>
        <p:spPr/>
        <p:txBody>
          <a:bodyPr/>
          <a:lstStyle/>
          <a:p>
            <a:pPr marL="0" indent="0">
              <a:buNone/>
            </a:pPr>
            <a:r>
              <a:rPr lang="en-US" dirty="0"/>
              <a:t>6. Delete duplicates</a:t>
            </a:r>
          </a:p>
          <a:p>
            <a:pPr marL="0" indent="0">
              <a:buNone/>
            </a:pPr>
            <a:r>
              <a:rPr lang="en-US" dirty="0"/>
              <a:t>7. Organize your apps</a:t>
            </a:r>
          </a:p>
          <a:p>
            <a:pPr marL="0" indent="0">
              <a:buNone/>
            </a:pPr>
            <a:r>
              <a:rPr lang="en-US" dirty="0"/>
              <a:t>8. Delete old notes</a:t>
            </a:r>
          </a:p>
          <a:p>
            <a:pPr marL="0" indent="0">
              <a:buNone/>
            </a:pPr>
            <a:r>
              <a:rPr lang="en-US" dirty="0"/>
              <a:t>9. Turn off Notifications </a:t>
            </a:r>
          </a:p>
        </p:txBody>
      </p:sp>
      <p:pic>
        <p:nvPicPr>
          <p:cNvPr id="6" name="Content Placeholder 5" descr="A computer and a phone on a table&#10;&#10;Description automatically generated with medium confidence">
            <a:extLst>
              <a:ext uri="{FF2B5EF4-FFF2-40B4-BE49-F238E27FC236}">
                <a16:creationId xmlns:a16="http://schemas.microsoft.com/office/drawing/2014/main" id="{39E2E001-8FBA-0549-A707-4CE9934B0CCA}"/>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338888" y="2770402"/>
            <a:ext cx="4270375" cy="2838020"/>
          </a:xfrm>
        </p:spPr>
      </p:pic>
    </p:spTree>
    <p:extLst>
      <p:ext uri="{BB962C8B-B14F-4D97-AF65-F5344CB8AC3E}">
        <p14:creationId xmlns:p14="http://schemas.microsoft.com/office/powerpoint/2010/main" val="579345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C040-167E-A047-A55A-CE7193B8375F}"/>
              </a:ext>
            </a:extLst>
          </p:cNvPr>
          <p:cNvSpPr>
            <a:spLocks noGrp="1"/>
          </p:cNvSpPr>
          <p:nvPr>
            <p:ph type="title"/>
          </p:nvPr>
        </p:nvSpPr>
        <p:spPr/>
        <p:txBody>
          <a:bodyPr/>
          <a:lstStyle/>
          <a:p>
            <a:r>
              <a:rPr lang="en-US" dirty="0"/>
              <a:t>3-2-1 Exit ticket</a:t>
            </a:r>
          </a:p>
        </p:txBody>
      </p:sp>
      <p:sp>
        <p:nvSpPr>
          <p:cNvPr id="3" name="Content Placeholder 2">
            <a:extLst>
              <a:ext uri="{FF2B5EF4-FFF2-40B4-BE49-F238E27FC236}">
                <a16:creationId xmlns:a16="http://schemas.microsoft.com/office/drawing/2014/main" id="{341D2A56-2CCC-D44B-AC8A-ED0A1E1F6D23}"/>
              </a:ext>
            </a:extLst>
          </p:cNvPr>
          <p:cNvSpPr>
            <a:spLocks noGrp="1"/>
          </p:cNvSpPr>
          <p:nvPr>
            <p:ph sz="half" idx="1"/>
          </p:nvPr>
        </p:nvSpPr>
        <p:spPr/>
        <p:txBody>
          <a:bodyPr>
            <a:normAutofit fontScale="92500"/>
          </a:bodyPr>
          <a:lstStyle/>
          <a:p>
            <a:r>
              <a:rPr lang="en-US" dirty="0"/>
              <a:t>What are three things you learned in today’s session</a:t>
            </a:r>
          </a:p>
          <a:p>
            <a:r>
              <a:rPr lang="en-US" dirty="0"/>
              <a:t>What are two things you found interesting?</a:t>
            </a:r>
          </a:p>
          <a:p>
            <a:r>
              <a:rPr lang="en-US" dirty="0"/>
              <a:t>What is one question you still have?</a:t>
            </a:r>
          </a:p>
          <a:p>
            <a:endParaRPr lang="en-US" dirty="0"/>
          </a:p>
          <a:p>
            <a:r>
              <a:rPr lang="en-US" dirty="0"/>
              <a:t>If time allows, try a new app and see what you like! I’ll hang around if you have a question.</a:t>
            </a:r>
          </a:p>
          <a:p>
            <a:r>
              <a:rPr lang="en-US" dirty="0"/>
              <a:t>Thanks for attending today’s session!</a:t>
            </a:r>
          </a:p>
        </p:txBody>
      </p:sp>
      <p:pic>
        <p:nvPicPr>
          <p:cNvPr id="6" name="Content Placeholder 5" descr="A computer on a table&#10;&#10;Description automatically generated with medium confidence">
            <a:extLst>
              <a:ext uri="{FF2B5EF4-FFF2-40B4-BE49-F238E27FC236}">
                <a16:creationId xmlns:a16="http://schemas.microsoft.com/office/drawing/2014/main" id="{316E2792-3FB2-D543-AD77-418C1AFC2634}"/>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338888" y="2765954"/>
            <a:ext cx="4270375" cy="2846916"/>
          </a:xfrm>
        </p:spPr>
      </p:pic>
    </p:spTree>
    <p:extLst>
      <p:ext uri="{BB962C8B-B14F-4D97-AF65-F5344CB8AC3E}">
        <p14:creationId xmlns:p14="http://schemas.microsoft.com/office/powerpoint/2010/main" val="48448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7C59-C886-E240-B953-8A541B3AB5AF}"/>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2200"/>
              <a:t>Why Digital Organization?</a:t>
            </a:r>
          </a:p>
        </p:txBody>
      </p:sp>
      <p:sp>
        <p:nvSpPr>
          <p:cNvPr id="6" name="Content Placeholder 5">
            <a:extLst>
              <a:ext uri="{FF2B5EF4-FFF2-40B4-BE49-F238E27FC236}">
                <a16:creationId xmlns:a16="http://schemas.microsoft.com/office/drawing/2014/main" id="{0BB31A18-F313-DE46-9BD1-894B0582B16F}"/>
              </a:ext>
            </a:extLst>
          </p:cNvPr>
          <p:cNvSpPr>
            <a:spLocks noGrp="1"/>
          </p:cNvSpPr>
          <p:nvPr>
            <p:ph sz="half" idx="1"/>
          </p:nvPr>
        </p:nvSpPr>
        <p:spPr>
          <a:xfrm>
            <a:off x="803244" y="2638044"/>
            <a:ext cx="3063765" cy="3263206"/>
          </a:xfrm>
        </p:spPr>
        <p:txBody>
          <a:bodyPr vert="horz" lIns="91440" tIns="45720" rIns="91440" bIns="45720" rtlCol="0">
            <a:normAutofit/>
          </a:bodyPr>
          <a:lstStyle/>
          <a:p>
            <a:r>
              <a:rPr lang="en-US" dirty="0"/>
              <a:t>Why? </a:t>
            </a:r>
          </a:p>
          <a:p>
            <a:r>
              <a:rPr lang="en-US" dirty="0"/>
              <a:t>Time to tidy up!</a:t>
            </a:r>
          </a:p>
          <a:p>
            <a:r>
              <a:rPr lang="en-US" dirty="0"/>
              <a:t>It takes time!</a:t>
            </a:r>
          </a:p>
          <a:p>
            <a:r>
              <a:rPr lang="en-US" dirty="0"/>
              <a:t>Goals?</a:t>
            </a:r>
          </a:p>
          <a:p>
            <a:pPr lvl="1"/>
            <a:r>
              <a:rPr lang="en-US" dirty="0"/>
              <a:t>Easy to file </a:t>
            </a:r>
          </a:p>
          <a:p>
            <a:pPr lvl="1"/>
            <a:r>
              <a:rPr lang="en-US" dirty="0"/>
              <a:t>Easy to find</a:t>
            </a:r>
          </a:p>
          <a:p>
            <a:pPr lvl="1"/>
            <a:r>
              <a:rPr lang="en-US" dirty="0"/>
              <a:t>Reusable </a:t>
            </a:r>
          </a:p>
          <a:p>
            <a:endParaRPr lang="en-US" dirty="0"/>
          </a:p>
        </p:txBody>
      </p:sp>
      <p:sp>
        <p:nvSpPr>
          <p:cNvPr id="21" name="Rectangle 1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bucket full of cleaning supplies&#10;&#10;Description automatically generated with low confidence">
            <a:extLst>
              <a:ext uri="{FF2B5EF4-FFF2-40B4-BE49-F238E27FC236}">
                <a16:creationId xmlns:a16="http://schemas.microsoft.com/office/drawing/2014/main" id="{A20EB598-0895-6F43-82AA-2C64E7234953}"/>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245456" y="1293275"/>
            <a:ext cx="5382883" cy="4279392"/>
          </a:xfrm>
          <a:prstGeom prst="rect">
            <a:avLst/>
          </a:prstGeom>
        </p:spPr>
      </p:pic>
      <p:sp>
        <p:nvSpPr>
          <p:cNvPr id="10" name="TextBox 9">
            <a:extLst>
              <a:ext uri="{FF2B5EF4-FFF2-40B4-BE49-F238E27FC236}">
                <a16:creationId xmlns:a16="http://schemas.microsoft.com/office/drawing/2014/main" id="{035824CE-E4E2-D142-A04B-4BF223D9FC5A}"/>
              </a:ext>
            </a:extLst>
          </p:cNvPr>
          <p:cNvSpPr txBox="1"/>
          <p:nvPr/>
        </p:nvSpPr>
        <p:spPr>
          <a:xfrm>
            <a:off x="8207483" y="5372612"/>
            <a:ext cx="24208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picpedia.org/cleaning/cleaning02.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52528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9F9D-B448-9341-855D-44EE93C3B49E}"/>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File Naming </a:t>
            </a:r>
          </a:p>
        </p:txBody>
      </p:sp>
      <p:pic>
        <p:nvPicPr>
          <p:cNvPr id="6" name="Content Placeholder 5" descr="A picture containing shape&#10;&#10;Description automatically generated">
            <a:extLst>
              <a:ext uri="{FF2B5EF4-FFF2-40B4-BE49-F238E27FC236}">
                <a16:creationId xmlns:a16="http://schemas.microsoft.com/office/drawing/2014/main" id="{D342C284-4BF7-8E41-BC92-0F1640DE04CA}"/>
              </a:ext>
            </a:extLst>
          </p:cNvPr>
          <p:cNvPicPr>
            <a:picLocks noGrp="1" noChangeAspect="1"/>
          </p:cNvPicPr>
          <p:nvPr>
            <p:ph sz="half" idx="2"/>
          </p:nvPr>
        </p:nvPicPr>
        <p:blipFill rotWithShape="1">
          <a:blip r:embed="rId3">
            <a:extLst>
              <a:ext uri="{837473B0-CC2E-450A-ABE3-18F120FF3D39}">
                <a1611:picAttrSrcUrl xmlns:a1611="http://schemas.microsoft.com/office/drawing/2016/11/main" r:id="rId4"/>
              </a:ext>
            </a:extLst>
          </a:blip>
          <a:srcRect l="16807" r="11967" b="-2"/>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8179AD30-BA1C-DD40-91C1-E08B44C7C002}"/>
              </a:ext>
            </a:extLst>
          </p:cNvPr>
          <p:cNvSpPr>
            <a:spLocks noGrp="1"/>
          </p:cNvSpPr>
          <p:nvPr>
            <p:ph sz="half" idx="1"/>
          </p:nvPr>
        </p:nvSpPr>
        <p:spPr>
          <a:xfrm>
            <a:off x="6900672" y="2640692"/>
            <a:ext cx="4486656" cy="3255252"/>
          </a:xfrm>
        </p:spPr>
        <p:txBody>
          <a:bodyPr vert="horz" lIns="91440" tIns="45720" rIns="91440" bIns="45720" rtlCol="0">
            <a:normAutofit/>
          </a:bodyPr>
          <a:lstStyle/>
          <a:p>
            <a:r>
              <a:rPr lang="en-US" dirty="0"/>
              <a:t>Uncomplicated</a:t>
            </a:r>
          </a:p>
          <a:p>
            <a:r>
              <a:rPr lang="en-US" dirty="0"/>
              <a:t>Date</a:t>
            </a:r>
          </a:p>
          <a:p>
            <a:pPr lvl="1"/>
            <a:r>
              <a:rPr lang="en-US" dirty="0"/>
              <a:t>YYMMDD</a:t>
            </a:r>
          </a:p>
          <a:p>
            <a:r>
              <a:rPr lang="en-US" dirty="0"/>
              <a:t>Short Descriptive Phrase or Project Name</a:t>
            </a:r>
          </a:p>
          <a:p>
            <a:r>
              <a:rPr lang="en-US" dirty="0"/>
              <a:t>Version Number</a:t>
            </a:r>
          </a:p>
          <a:p>
            <a:r>
              <a:rPr lang="en-US" dirty="0"/>
              <a:t>Name them as SOON as you create them  </a:t>
            </a:r>
          </a:p>
          <a:p>
            <a:endParaRPr lang="en-US" dirty="0"/>
          </a:p>
        </p:txBody>
      </p:sp>
      <p:sp>
        <p:nvSpPr>
          <p:cNvPr id="7" name="TextBox 6">
            <a:extLst>
              <a:ext uri="{FF2B5EF4-FFF2-40B4-BE49-F238E27FC236}">
                <a16:creationId xmlns:a16="http://schemas.microsoft.com/office/drawing/2014/main" id="{E96E957F-BD72-6340-9923-63ED5BC47336}"/>
              </a:ext>
            </a:extLst>
          </p:cNvPr>
          <p:cNvSpPr txBox="1"/>
          <p:nvPr/>
        </p:nvSpPr>
        <p:spPr>
          <a:xfrm>
            <a:off x="3465411" y="665794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askleo.com/why-are-there-duplicate-files-on-my-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41968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27CBE7-AB77-EC46-B227-467720E1BDBB}"/>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dirty="0"/>
              <a:t>Let’s Practice: What’s in a Name?</a:t>
            </a:r>
          </a:p>
        </p:txBody>
      </p:sp>
      <p:pic>
        <p:nvPicPr>
          <p:cNvPr id="10" name="Content Placeholder 9" descr="A picture containing stationary, writing implement&#10;&#10;Description automatically generated">
            <a:extLst>
              <a:ext uri="{FF2B5EF4-FFF2-40B4-BE49-F238E27FC236}">
                <a16:creationId xmlns:a16="http://schemas.microsoft.com/office/drawing/2014/main" id="{279DEE8F-F4C2-E74D-952B-32BBDFAC77F7}"/>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r="11248"/>
          <a:stretch/>
        </p:blipFill>
        <p:spPr>
          <a:xfrm>
            <a:off x="20" y="10"/>
            <a:ext cx="6086621" cy="6857990"/>
          </a:xfrm>
          <a:prstGeom prst="rect">
            <a:avLst/>
          </a:prstGeom>
        </p:spPr>
      </p:pic>
      <p:sp>
        <p:nvSpPr>
          <p:cNvPr id="8" name="Text Placeholder 7">
            <a:extLst>
              <a:ext uri="{FF2B5EF4-FFF2-40B4-BE49-F238E27FC236}">
                <a16:creationId xmlns:a16="http://schemas.microsoft.com/office/drawing/2014/main" id="{B637A0BC-7772-D84D-90EA-8A226CD0FFB0}"/>
              </a:ext>
            </a:extLst>
          </p:cNvPr>
          <p:cNvSpPr>
            <a:spLocks noGrp="1"/>
          </p:cNvSpPr>
          <p:nvPr>
            <p:ph type="body" sz="half" idx="2"/>
          </p:nvPr>
        </p:nvSpPr>
        <p:spPr>
          <a:xfrm>
            <a:off x="6900672" y="2640692"/>
            <a:ext cx="4486656" cy="3255252"/>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If you had a rhetorical analysis essay on  “A Letter from Birmingham Jail” due on October 15</a:t>
            </a:r>
            <a:r>
              <a:rPr lang="en-US" baseline="30000" dirty="0">
                <a:solidFill>
                  <a:schemeClr val="tx1">
                    <a:lumMod val="85000"/>
                    <a:lumOff val="15000"/>
                  </a:schemeClr>
                </a:solidFill>
              </a:rPr>
              <a:t>th</a:t>
            </a:r>
            <a:r>
              <a:rPr lang="en-US" dirty="0">
                <a:solidFill>
                  <a:schemeClr val="tx1">
                    <a:lumMod val="85000"/>
                    <a:lumOff val="15000"/>
                  </a:schemeClr>
                </a:solidFill>
              </a:rPr>
              <a:t>, what would you name it based on the previous slide?</a:t>
            </a: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r>
              <a:rPr lang="en-US" dirty="0">
                <a:solidFill>
                  <a:schemeClr val="tx1">
                    <a:lumMod val="85000"/>
                    <a:lumOff val="15000"/>
                  </a:schemeClr>
                </a:solidFill>
              </a:rPr>
              <a:t>What are some filing techniques you already use? Any tips or tricks to share with everyone? </a:t>
            </a:r>
          </a:p>
        </p:txBody>
      </p:sp>
      <p:sp>
        <p:nvSpPr>
          <p:cNvPr id="11" name="TextBox 10">
            <a:extLst>
              <a:ext uri="{FF2B5EF4-FFF2-40B4-BE49-F238E27FC236}">
                <a16:creationId xmlns:a16="http://schemas.microsoft.com/office/drawing/2014/main" id="{A2BFF766-23FB-744C-B613-48969222FA13}"/>
              </a:ext>
            </a:extLst>
          </p:cNvPr>
          <p:cNvSpPr txBox="1"/>
          <p:nvPr/>
        </p:nvSpPr>
        <p:spPr>
          <a:xfrm>
            <a:off x="3632123" y="6657945"/>
            <a:ext cx="245451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ngall.com/folders-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245589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BB068B-3166-6E4A-B3A3-E5081BB3E38A}"/>
              </a:ext>
            </a:extLst>
          </p:cNvPr>
          <p:cNvSpPr>
            <a:spLocks noGrp="1"/>
          </p:cNvSpPr>
          <p:nvPr>
            <p:ph type="title"/>
          </p:nvPr>
        </p:nvSpPr>
        <p:spPr/>
        <p:txBody>
          <a:bodyPr/>
          <a:lstStyle/>
          <a:p>
            <a:r>
              <a:rPr lang="en-US" dirty="0"/>
              <a:t>My folders have Folders</a:t>
            </a:r>
          </a:p>
        </p:txBody>
      </p:sp>
      <p:sp>
        <p:nvSpPr>
          <p:cNvPr id="6" name="Content Placeholder 5">
            <a:extLst>
              <a:ext uri="{FF2B5EF4-FFF2-40B4-BE49-F238E27FC236}">
                <a16:creationId xmlns:a16="http://schemas.microsoft.com/office/drawing/2014/main" id="{F3E85B35-46FD-7248-BDF0-F5D35166C030}"/>
              </a:ext>
            </a:extLst>
          </p:cNvPr>
          <p:cNvSpPr>
            <a:spLocks noGrp="1"/>
          </p:cNvSpPr>
          <p:nvPr>
            <p:ph sz="half" idx="1"/>
          </p:nvPr>
        </p:nvSpPr>
        <p:spPr/>
        <p:txBody>
          <a:bodyPr>
            <a:normAutofit fontScale="92500" lnSpcReduction="20000"/>
          </a:bodyPr>
          <a:lstStyle/>
          <a:p>
            <a:r>
              <a:rPr lang="en-US" dirty="0"/>
              <a:t>Think minimal</a:t>
            </a:r>
          </a:p>
          <a:p>
            <a:r>
              <a:rPr lang="en-US" dirty="0"/>
              <a:t>Name strategically </a:t>
            </a:r>
          </a:p>
          <a:p>
            <a:r>
              <a:rPr lang="en-US" dirty="0"/>
              <a:t>Distinguish Between Working on and Archive folder</a:t>
            </a:r>
          </a:p>
          <a:p>
            <a:r>
              <a:rPr lang="en-US" dirty="0"/>
              <a:t>Create a root folder</a:t>
            </a:r>
          </a:p>
          <a:p>
            <a:r>
              <a:rPr lang="en-US" dirty="0"/>
              <a:t>While you’re here, make sure you back up files! </a:t>
            </a:r>
          </a:p>
          <a:p>
            <a:r>
              <a:rPr lang="en-US" dirty="0"/>
              <a:t>Don’t go folder crazy! </a:t>
            </a:r>
          </a:p>
          <a:p>
            <a:r>
              <a:rPr lang="en-US" dirty="0">
                <a:hlinkClick r:id="rId3"/>
              </a:rPr>
              <a:t>Check out the ABC folder method for inspiration! </a:t>
            </a:r>
            <a:endParaRPr lang="en-US" dirty="0"/>
          </a:p>
        </p:txBody>
      </p:sp>
      <p:pic>
        <p:nvPicPr>
          <p:cNvPr id="9" name="Content Placeholder 8" descr="A picture containing text, stationary&#10;&#10;Description automatically generated">
            <a:extLst>
              <a:ext uri="{FF2B5EF4-FFF2-40B4-BE49-F238E27FC236}">
                <a16:creationId xmlns:a16="http://schemas.microsoft.com/office/drawing/2014/main" id="{5126DBAE-DA9E-054E-9168-6F7EC006CAF8}"/>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6923088" y="2638425"/>
            <a:ext cx="3101975" cy="3101975"/>
          </a:xfrm>
        </p:spPr>
      </p:pic>
      <p:sp>
        <p:nvSpPr>
          <p:cNvPr id="10" name="TextBox 9">
            <a:extLst>
              <a:ext uri="{FF2B5EF4-FFF2-40B4-BE49-F238E27FC236}">
                <a16:creationId xmlns:a16="http://schemas.microsoft.com/office/drawing/2014/main" id="{2D175B57-5020-EF40-A6D1-965AB51F571B}"/>
              </a:ext>
            </a:extLst>
          </p:cNvPr>
          <p:cNvSpPr txBox="1"/>
          <p:nvPr/>
        </p:nvSpPr>
        <p:spPr>
          <a:xfrm>
            <a:off x="6923088" y="5740400"/>
            <a:ext cx="3101975" cy="230832"/>
          </a:xfrm>
          <a:prstGeom prst="rect">
            <a:avLst/>
          </a:prstGeom>
          <a:noFill/>
        </p:spPr>
        <p:txBody>
          <a:bodyPr wrap="square" rtlCol="0">
            <a:spAutoFit/>
          </a:bodyPr>
          <a:lstStyle/>
          <a:p>
            <a:r>
              <a:rPr lang="en-US" sz="900">
                <a:hlinkClick r:id="rId5" tooltip="http://myportfolio.school.nz/view/view.php?id=32108"/>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136908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9506A8-46D4-3241-A846-BDC585EE50C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What tips and tricks Have you learned so Far?</a:t>
            </a:r>
          </a:p>
        </p:txBody>
      </p:sp>
      <p:sp>
        <p:nvSpPr>
          <p:cNvPr id="11" name="Rectangle 10">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22E825E6-582A-A445-AAE6-6117D362EF17}"/>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dirty="0">
                <a:solidFill>
                  <a:srgbClr val="FFFFFF"/>
                </a:solidFill>
              </a:rPr>
              <a:t>Answer in the chat!</a:t>
            </a:r>
          </a:p>
        </p:txBody>
      </p:sp>
    </p:spTree>
    <p:extLst>
      <p:ext uri="{BB962C8B-B14F-4D97-AF65-F5344CB8AC3E}">
        <p14:creationId xmlns:p14="http://schemas.microsoft.com/office/powerpoint/2010/main" val="33484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D7B1-0EE1-9242-8D9D-78C2035B411F}"/>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Calendars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76FC743-00DF-A64D-BB4C-F5C045AB5140}"/>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dirty="0">
                <a:solidFill>
                  <a:schemeClr val="bg1">
                    <a:lumMod val="75000"/>
                    <a:lumOff val="25000"/>
                  </a:schemeClr>
                </a:solidFill>
              </a:rPr>
              <a:t>What system do you currently have for keeping up with important deadlines and due dates? Does it work well for you? Answer in the chat! </a:t>
            </a:r>
          </a:p>
        </p:txBody>
      </p:sp>
    </p:spTree>
    <p:extLst>
      <p:ext uri="{BB962C8B-B14F-4D97-AF65-F5344CB8AC3E}">
        <p14:creationId xmlns:p14="http://schemas.microsoft.com/office/powerpoint/2010/main" val="22800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F99B5-ECB7-A040-9215-8FA3FAF7219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Digital Calendars</a:t>
            </a:r>
          </a:p>
        </p:txBody>
      </p:sp>
      <p:sp>
        <p:nvSpPr>
          <p:cNvPr id="3" name="Content Placeholder 2">
            <a:extLst>
              <a:ext uri="{FF2B5EF4-FFF2-40B4-BE49-F238E27FC236}">
                <a16:creationId xmlns:a16="http://schemas.microsoft.com/office/drawing/2014/main" id="{C84F4052-3366-5A46-B383-6E02675D7770}"/>
              </a:ext>
            </a:extLst>
          </p:cNvPr>
          <p:cNvSpPr>
            <a:spLocks noGrp="1"/>
          </p:cNvSpPr>
          <p:nvPr>
            <p:ph sz="half" idx="1"/>
          </p:nvPr>
        </p:nvSpPr>
        <p:spPr>
          <a:xfrm>
            <a:off x="643468" y="2638044"/>
            <a:ext cx="3363974" cy="3415622"/>
          </a:xfrm>
        </p:spPr>
        <p:txBody>
          <a:bodyPr vert="horz" lIns="91440" tIns="45720" rIns="91440" bIns="45720" rtlCol="0">
            <a:normAutofit/>
          </a:bodyPr>
          <a:lstStyle/>
          <a:p>
            <a:r>
              <a:rPr lang="en-US">
                <a:solidFill>
                  <a:schemeClr val="bg1"/>
                </a:solidFill>
              </a:rPr>
              <a:t>Choose a system </a:t>
            </a:r>
          </a:p>
          <a:p>
            <a:r>
              <a:rPr lang="en-US">
                <a:solidFill>
                  <a:schemeClr val="bg1"/>
                </a:solidFill>
              </a:rPr>
              <a:t>Use colors</a:t>
            </a:r>
          </a:p>
          <a:p>
            <a:r>
              <a:rPr lang="en-US">
                <a:solidFill>
                  <a:schemeClr val="bg1"/>
                </a:solidFill>
              </a:rPr>
              <a:t>Create new calendars/labels for separate tasks</a:t>
            </a:r>
          </a:p>
          <a:p>
            <a:r>
              <a:rPr lang="en-US">
                <a:solidFill>
                  <a:schemeClr val="bg1"/>
                </a:solidFill>
              </a:rPr>
              <a:t>Create days with specific tasks </a:t>
            </a:r>
          </a:p>
          <a:p>
            <a:r>
              <a:rPr lang="en-US">
                <a:solidFill>
                  <a:schemeClr val="bg1"/>
                </a:solidFill>
              </a:rPr>
              <a:t>Don’t be afraid to pair with traditional pen and paper </a:t>
            </a:r>
          </a:p>
        </p:txBody>
      </p:sp>
      <p:pic>
        <p:nvPicPr>
          <p:cNvPr id="6" name="Content Placeholder 5" descr="Icon&#10;&#10;Description automatically generated">
            <a:extLst>
              <a:ext uri="{FF2B5EF4-FFF2-40B4-BE49-F238E27FC236}">
                <a16:creationId xmlns:a16="http://schemas.microsoft.com/office/drawing/2014/main" id="{D8C13091-8A77-0740-9059-32BF3BCF3FB0}"/>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718048" y="643467"/>
            <a:ext cx="5410199" cy="5410199"/>
          </a:xfrm>
          <a:prstGeom prst="rect">
            <a:avLst/>
          </a:prstGeom>
        </p:spPr>
      </p:pic>
      <p:sp>
        <p:nvSpPr>
          <p:cNvPr id="7" name="TextBox 6">
            <a:extLst>
              <a:ext uri="{FF2B5EF4-FFF2-40B4-BE49-F238E27FC236}">
                <a16:creationId xmlns:a16="http://schemas.microsoft.com/office/drawing/2014/main" id="{0ED68D6E-F28A-1643-B6A6-9DFCA9F6080C}"/>
              </a:ext>
            </a:extLst>
          </p:cNvPr>
          <p:cNvSpPr txBox="1"/>
          <p:nvPr/>
        </p:nvSpPr>
        <p:spPr>
          <a:xfrm>
            <a:off x="8673729" y="5853611"/>
            <a:ext cx="245451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ngall.com/calendar-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4577702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325</TotalTime>
  <Words>3087</Words>
  <Application>Microsoft Macintosh PowerPoint</Application>
  <PresentationFormat>Widescreen</PresentationFormat>
  <Paragraphs>169</Paragraphs>
  <Slides>21</Slides>
  <Notes>20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Digital Organization Skills &amp; Platforms</vt:lpstr>
      <vt:lpstr>Today’s Agenda </vt:lpstr>
      <vt:lpstr>Why Digital Organization?</vt:lpstr>
      <vt:lpstr>File Naming </vt:lpstr>
      <vt:lpstr>Let’s Practice: What’s in a Name?</vt:lpstr>
      <vt:lpstr>My folders have Folders</vt:lpstr>
      <vt:lpstr>What tips and tricks Have you learned so Far?</vt:lpstr>
      <vt:lpstr>Calendars</vt:lpstr>
      <vt:lpstr>Digital Calendars</vt:lpstr>
      <vt:lpstr>Google Keep </vt:lpstr>
      <vt:lpstr>How do Google Calendar and Google Keep Work Together? </vt:lpstr>
      <vt:lpstr>Microsoft to-Do</vt:lpstr>
      <vt:lpstr>Quick Poll: Google or Microsoft?</vt:lpstr>
      <vt:lpstr>Why Digital Note taking? </vt:lpstr>
      <vt:lpstr>Microsoft one note</vt:lpstr>
      <vt:lpstr>Notability </vt:lpstr>
      <vt:lpstr>Evernote</vt:lpstr>
      <vt:lpstr>Which System is Right for you?</vt:lpstr>
      <vt:lpstr>Final Tips!</vt:lpstr>
      <vt:lpstr>Final Tips</vt:lpstr>
      <vt:lpstr>3-2-1 Exit ticket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Organization Skills</dc:title>
  <dc:creator>Ashley Tabron _ Staff - LeesvilleRdHS</dc:creator>
  <cp:lastModifiedBy>Ashley Tabron _ Staff - LeesvilleRdHS</cp:lastModifiedBy>
  <cp:revision>1</cp:revision>
  <dcterms:created xsi:type="dcterms:W3CDTF">2021-10-04T21:12:17Z</dcterms:created>
  <dcterms:modified xsi:type="dcterms:W3CDTF">2021-10-05T09:48:29Z</dcterms:modified>
</cp:coreProperties>
</file>